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69" r:id="rId3"/>
    <p:sldId id="270" r:id="rId4"/>
    <p:sldId id="259" r:id="rId5"/>
    <p:sldId id="260" r:id="rId6"/>
    <p:sldId id="261" r:id="rId7"/>
    <p:sldId id="257" r:id="rId8"/>
    <p:sldId id="262" r:id="rId9"/>
    <p:sldId id="263" r:id="rId10"/>
    <p:sldId id="264" r:id="rId11"/>
    <p:sldId id="265" r:id="rId12"/>
    <p:sldId id="267" r:id="rId13"/>
    <p:sldId id="268"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5953" autoAdjust="0"/>
  </p:normalViewPr>
  <p:slideViewPr>
    <p:cSldViewPr>
      <p:cViewPr varScale="1">
        <p:scale>
          <a:sx n="75" d="100"/>
          <a:sy n="75" d="100"/>
        </p:scale>
        <p:origin x="-4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90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4DBCD-84B5-4DF0-B4F6-1A24E55EA6E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61C72958-AFFB-4B16-B66D-3884F129FB87}">
      <dgm:prSet phldrT="[Text]" custT="1"/>
      <dgm:spPr>
        <a:solidFill>
          <a:schemeClr val="accent4">
            <a:lumMod val="75000"/>
          </a:schemeClr>
        </a:solidFill>
      </dgm:spPr>
      <dgm:t>
        <a:bodyPr/>
        <a:lstStyle/>
        <a:p>
          <a:r>
            <a:rPr lang="de-DE" sz="1200" dirty="0" smtClean="0"/>
            <a:t>Betriebshaftpflicht</a:t>
          </a:r>
          <a:endParaRPr lang="de-DE" sz="1200" dirty="0"/>
        </a:p>
      </dgm:t>
    </dgm:pt>
    <dgm:pt modelId="{C6423E50-14E2-461E-A0EE-BF1C5573D0A5}" type="parTrans" cxnId="{5D870321-6D77-4F1C-A024-44162C6E31B0}">
      <dgm:prSet/>
      <dgm:spPr/>
      <dgm:t>
        <a:bodyPr/>
        <a:lstStyle/>
        <a:p>
          <a:endParaRPr lang="de-DE"/>
        </a:p>
      </dgm:t>
    </dgm:pt>
    <dgm:pt modelId="{1ABD5F6D-CC9D-4A9D-9546-EDB510EDAE2A}" type="sibTrans" cxnId="{5D870321-6D77-4F1C-A024-44162C6E31B0}">
      <dgm:prSet/>
      <dgm:spPr/>
      <dgm:t>
        <a:bodyPr/>
        <a:lstStyle/>
        <a:p>
          <a:endParaRPr lang="de-DE"/>
        </a:p>
      </dgm:t>
    </dgm:pt>
    <dgm:pt modelId="{D37B5333-88E7-4BBF-9972-BA5E599C3E5B}">
      <dgm:prSet phldrT="[Text]" custT="1"/>
      <dgm:spPr>
        <a:solidFill>
          <a:schemeClr val="accent4"/>
        </a:solidFill>
      </dgm:spPr>
      <dgm:t>
        <a:bodyPr/>
        <a:lstStyle/>
        <a:p>
          <a:r>
            <a:rPr lang="de-DE" sz="1000" dirty="0" smtClean="0"/>
            <a:t>Sachversicherung</a:t>
          </a:r>
          <a:endParaRPr lang="de-DE" sz="1000" dirty="0"/>
        </a:p>
      </dgm:t>
    </dgm:pt>
    <dgm:pt modelId="{0CE628AA-971E-4114-B34F-09455747BA24}" type="parTrans" cxnId="{65659941-848D-448A-8787-1D7C1BE6D053}">
      <dgm:prSet/>
      <dgm:spPr/>
      <dgm:t>
        <a:bodyPr/>
        <a:lstStyle/>
        <a:p>
          <a:endParaRPr lang="de-DE"/>
        </a:p>
      </dgm:t>
    </dgm:pt>
    <dgm:pt modelId="{C59E55DE-09B8-4E89-BEB1-63C0A85FCCD9}" type="sibTrans" cxnId="{65659941-848D-448A-8787-1D7C1BE6D053}">
      <dgm:prSet/>
      <dgm:spPr/>
      <dgm:t>
        <a:bodyPr/>
        <a:lstStyle/>
        <a:p>
          <a:endParaRPr lang="de-DE"/>
        </a:p>
      </dgm:t>
    </dgm:pt>
    <dgm:pt modelId="{8E7B1D1D-FA35-4173-8089-8AD52ABE8433}">
      <dgm:prSet phldrT="[Text]" custT="1"/>
      <dgm:spPr>
        <a:solidFill>
          <a:schemeClr val="accent4"/>
        </a:solidFill>
      </dgm:spPr>
      <dgm:t>
        <a:bodyPr/>
        <a:lstStyle/>
        <a:p>
          <a:r>
            <a:rPr lang="de-DE" sz="1000" dirty="0" smtClean="0"/>
            <a:t>Transportversicherung</a:t>
          </a:r>
          <a:endParaRPr lang="de-DE" sz="1000" dirty="0"/>
        </a:p>
      </dgm:t>
    </dgm:pt>
    <dgm:pt modelId="{F8C35779-5A36-464A-9D93-99B156034BB6}" type="parTrans" cxnId="{18DBE7BF-EE3A-42E6-969B-15B5FA6A5A21}">
      <dgm:prSet/>
      <dgm:spPr/>
      <dgm:t>
        <a:bodyPr/>
        <a:lstStyle/>
        <a:p>
          <a:endParaRPr lang="de-DE"/>
        </a:p>
      </dgm:t>
    </dgm:pt>
    <dgm:pt modelId="{8DFA9BAD-F0F5-44A8-B859-66680A8B6E19}" type="sibTrans" cxnId="{18DBE7BF-EE3A-42E6-969B-15B5FA6A5A21}">
      <dgm:prSet/>
      <dgm:spPr/>
      <dgm:t>
        <a:bodyPr/>
        <a:lstStyle/>
        <a:p>
          <a:endParaRPr lang="de-DE"/>
        </a:p>
      </dgm:t>
    </dgm:pt>
    <dgm:pt modelId="{073C6356-60EF-4157-A074-D5F4D8954660}">
      <dgm:prSet phldrT="[Text]" custT="1"/>
      <dgm:spPr>
        <a:solidFill>
          <a:schemeClr val="accent4"/>
        </a:solidFill>
      </dgm:spPr>
      <dgm:t>
        <a:bodyPr/>
        <a:lstStyle/>
        <a:p>
          <a:r>
            <a:rPr lang="de-DE" sz="1000" dirty="0" smtClean="0"/>
            <a:t>Gewerbe-Rechtsschutzversicherung</a:t>
          </a:r>
          <a:endParaRPr lang="de-DE" sz="1000" dirty="0"/>
        </a:p>
      </dgm:t>
    </dgm:pt>
    <dgm:pt modelId="{39D41C0C-B88F-4E12-BE09-428FD69C0112}" type="parTrans" cxnId="{5B49BFD6-B04D-452D-A07B-3B5DF7DC8AA3}">
      <dgm:prSet/>
      <dgm:spPr/>
      <dgm:t>
        <a:bodyPr/>
        <a:lstStyle/>
        <a:p>
          <a:endParaRPr lang="de-DE"/>
        </a:p>
      </dgm:t>
    </dgm:pt>
    <dgm:pt modelId="{78794F11-8817-49AA-88FD-94D77AF56288}" type="sibTrans" cxnId="{5B49BFD6-B04D-452D-A07B-3B5DF7DC8AA3}">
      <dgm:prSet/>
      <dgm:spPr/>
      <dgm:t>
        <a:bodyPr/>
        <a:lstStyle/>
        <a:p>
          <a:endParaRPr lang="de-DE"/>
        </a:p>
      </dgm:t>
    </dgm:pt>
    <dgm:pt modelId="{4361E864-5D14-4C81-9618-0B0899A4D2CA}">
      <dgm:prSet phldrT="[Text]" custT="1"/>
      <dgm:spPr>
        <a:solidFill>
          <a:schemeClr val="accent4"/>
        </a:solidFill>
      </dgm:spPr>
      <dgm:t>
        <a:bodyPr/>
        <a:lstStyle/>
        <a:p>
          <a:r>
            <a:rPr lang="de-DE" sz="1000" dirty="0" smtClean="0"/>
            <a:t>Elektronik- und Cyberversicherung</a:t>
          </a:r>
          <a:endParaRPr lang="de-DE" sz="1000" dirty="0"/>
        </a:p>
      </dgm:t>
    </dgm:pt>
    <dgm:pt modelId="{EDE3733A-58A0-478E-9CF2-36ABB900FF34}" type="parTrans" cxnId="{4E0224A9-A76B-4DDD-BDA1-86889329F7C0}">
      <dgm:prSet/>
      <dgm:spPr/>
      <dgm:t>
        <a:bodyPr/>
        <a:lstStyle/>
        <a:p>
          <a:endParaRPr lang="de-DE"/>
        </a:p>
      </dgm:t>
    </dgm:pt>
    <dgm:pt modelId="{E74CC9DE-DC9C-4EBB-BA01-144B562D3200}" type="sibTrans" cxnId="{4E0224A9-A76B-4DDD-BDA1-86889329F7C0}">
      <dgm:prSet/>
      <dgm:spPr/>
      <dgm:t>
        <a:bodyPr/>
        <a:lstStyle/>
        <a:p>
          <a:endParaRPr lang="de-DE"/>
        </a:p>
      </dgm:t>
    </dgm:pt>
    <dgm:pt modelId="{9A4F7C57-CAC2-4B67-888A-A5C9C6CCE32E}">
      <dgm:prSet phldrT="[Text]" custT="1"/>
      <dgm:spPr>
        <a:solidFill>
          <a:schemeClr val="accent4"/>
        </a:solidFill>
      </dgm:spPr>
      <dgm:t>
        <a:bodyPr/>
        <a:lstStyle/>
        <a:p>
          <a:r>
            <a:rPr lang="de-DE" sz="1000" dirty="0" smtClean="0"/>
            <a:t>Maschinenversicherung</a:t>
          </a:r>
          <a:endParaRPr lang="de-DE" sz="1000" dirty="0"/>
        </a:p>
      </dgm:t>
    </dgm:pt>
    <dgm:pt modelId="{00BF566A-FEF0-491A-ABE1-BB585196C246}" type="parTrans" cxnId="{749E2901-8D1A-4714-AC20-9DB6F7B5D974}">
      <dgm:prSet/>
      <dgm:spPr/>
      <dgm:t>
        <a:bodyPr/>
        <a:lstStyle/>
        <a:p>
          <a:endParaRPr lang="de-DE"/>
        </a:p>
      </dgm:t>
    </dgm:pt>
    <dgm:pt modelId="{42407BA0-6C11-4BAA-86F9-CEA04976340C}" type="sibTrans" cxnId="{749E2901-8D1A-4714-AC20-9DB6F7B5D974}">
      <dgm:prSet/>
      <dgm:spPr/>
      <dgm:t>
        <a:bodyPr/>
        <a:lstStyle/>
        <a:p>
          <a:endParaRPr lang="de-DE"/>
        </a:p>
      </dgm:t>
    </dgm:pt>
    <dgm:pt modelId="{0918700A-49BA-4322-BAE0-10D3497DD369}">
      <dgm:prSet phldrT="[Text]" custT="1"/>
      <dgm:spPr>
        <a:solidFill>
          <a:schemeClr val="accent4"/>
        </a:solidFill>
      </dgm:spPr>
      <dgm:t>
        <a:bodyPr/>
        <a:lstStyle/>
        <a:p>
          <a:r>
            <a:rPr lang="de-DE" sz="1000" dirty="0" smtClean="0"/>
            <a:t>Kreditversicherung</a:t>
          </a:r>
          <a:endParaRPr lang="de-DE" sz="1000" dirty="0"/>
        </a:p>
      </dgm:t>
    </dgm:pt>
    <dgm:pt modelId="{FB4ED90D-4196-4254-9899-197CF1158454}" type="parTrans" cxnId="{1A3602C6-EAC8-4ABC-91C8-344773F44113}">
      <dgm:prSet/>
      <dgm:spPr/>
      <dgm:t>
        <a:bodyPr/>
        <a:lstStyle/>
        <a:p>
          <a:endParaRPr lang="de-DE"/>
        </a:p>
      </dgm:t>
    </dgm:pt>
    <dgm:pt modelId="{8089C902-320A-4D76-A830-10A7AC130D10}" type="sibTrans" cxnId="{1A3602C6-EAC8-4ABC-91C8-344773F44113}">
      <dgm:prSet/>
      <dgm:spPr/>
      <dgm:t>
        <a:bodyPr/>
        <a:lstStyle/>
        <a:p>
          <a:endParaRPr lang="de-DE"/>
        </a:p>
      </dgm:t>
    </dgm:pt>
    <dgm:pt modelId="{BE58E0DB-9407-4B2C-98CF-67BBB2CFE344}">
      <dgm:prSet phldrT="[Text]" custT="1"/>
      <dgm:spPr>
        <a:solidFill>
          <a:schemeClr val="accent4"/>
        </a:solidFill>
      </dgm:spPr>
      <dgm:t>
        <a:bodyPr/>
        <a:lstStyle/>
        <a:p>
          <a:r>
            <a:rPr lang="de-DE" sz="1000" dirty="0" smtClean="0"/>
            <a:t>Vermögensschadenhaftpflicht</a:t>
          </a:r>
          <a:endParaRPr lang="de-DE" sz="1000" dirty="0"/>
        </a:p>
      </dgm:t>
    </dgm:pt>
    <dgm:pt modelId="{90E2778B-AEEB-4CE3-AF3E-D5D7B3917970}" type="parTrans" cxnId="{00C3D092-98BF-4F57-91F0-DD0CA774592F}">
      <dgm:prSet/>
      <dgm:spPr/>
      <dgm:t>
        <a:bodyPr/>
        <a:lstStyle/>
        <a:p>
          <a:endParaRPr lang="de-DE"/>
        </a:p>
      </dgm:t>
    </dgm:pt>
    <dgm:pt modelId="{54DED760-D163-4723-A85A-9EDB7CE56830}" type="sibTrans" cxnId="{00C3D092-98BF-4F57-91F0-DD0CA774592F}">
      <dgm:prSet/>
      <dgm:spPr/>
      <dgm:t>
        <a:bodyPr/>
        <a:lstStyle/>
        <a:p>
          <a:endParaRPr lang="de-DE"/>
        </a:p>
      </dgm:t>
    </dgm:pt>
    <dgm:pt modelId="{1A760EFB-7813-4BB3-81E1-F8C024894153}">
      <dgm:prSet phldrT="[Text]" custT="1"/>
      <dgm:spPr>
        <a:solidFill>
          <a:schemeClr val="accent4"/>
        </a:solidFill>
        <a:ln>
          <a:solidFill>
            <a:schemeClr val="accent4">
              <a:lumMod val="75000"/>
            </a:schemeClr>
          </a:solidFill>
        </a:ln>
      </dgm:spPr>
      <dgm:t>
        <a:bodyPr/>
        <a:lstStyle/>
        <a:p>
          <a:r>
            <a:rPr lang="de-DE" sz="1000" dirty="0" smtClean="0">
              <a:solidFill>
                <a:schemeClr val="tx1"/>
              </a:solidFill>
            </a:rPr>
            <a:t>Betriebsausfallversicherung</a:t>
          </a:r>
          <a:endParaRPr lang="de-DE" sz="1000" dirty="0"/>
        </a:p>
      </dgm:t>
    </dgm:pt>
    <dgm:pt modelId="{C7EC73AC-0A05-45AE-A53E-2BFACF5A3988}" type="parTrans" cxnId="{C1D1527F-9295-4884-B59B-B515E76F5637}">
      <dgm:prSet/>
      <dgm:spPr/>
      <dgm:t>
        <a:bodyPr/>
        <a:lstStyle/>
        <a:p>
          <a:endParaRPr lang="de-DE"/>
        </a:p>
      </dgm:t>
    </dgm:pt>
    <dgm:pt modelId="{370DCAD1-E765-483B-AE8B-28321CDAEC8B}" type="sibTrans" cxnId="{C1D1527F-9295-4884-B59B-B515E76F5637}">
      <dgm:prSet/>
      <dgm:spPr/>
      <dgm:t>
        <a:bodyPr/>
        <a:lstStyle/>
        <a:p>
          <a:endParaRPr lang="de-DE"/>
        </a:p>
      </dgm:t>
    </dgm:pt>
    <dgm:pt modelId="{7157D01C-E142-462E-9377-16C29C4D6644}" type="pres">
      <dgm:prSet presAssocID="{F6B4DBCD-84B5-4DF0-B4F6-1A24E55EA6E2}" presName="cycle" presStyleCnt="0">
        <dgm:presLayoutVars>
          <dgm:dir/>
          <dgm:resizeHandles val="exact"/>
        </dgm:presLayoutVars>
      </dgm:prSet>
      <dgm:spPr/>
      <dgm:t>
        <a:bodyPr/>
        <a:lstStyle/>
        <a:p>
          <a:endParaRPr lang="de-DE"/>
        </a:p>
      </dgm:t>
    </dgm:pt>
    <dgm:pt modelId="{7EA2E885-2236-4FA7-95CE-E9C7832900D3}" type="pres">
      <dgm:prSet presAssocID="{61C72958-AFFB-4B16-B66D-3884F129FB87}" presName="node" presStyleLbl="node1" presStyleIdx="0" presStyleCnt="9" custScaleX="194572" custScaleY="216987" custRadScaleRad="81346" custRadScaleInc="6690">
        <dgm:presLayoutVars>
          <dgm:bulletEnabled val="1"/>
        </dgm:presLayoutVars>
      </dgm:prSet>
      <dgm:spPr/>
      <dgm:t>
        <a:bodyPr/>
        <a:lstStyle/>
        <a:p>
          <a:endParaRPr lang="de-DE"/>
        </a:p>
      </dgm:t>
    </dgm:pt>
    <dgm:pt modelId="{896CDD2B-4C4B-4B5E-90EF-2D0273761620}" type="pres">
      <dgm:prSet presAssocID="{61C72958-AFFB-4B16-B66D-3884F129FB87}" presName="spNode" presStyleCnt="0"/>
      <dgm:spPr/>
    </dgm:pt>
    <dgm:pt modelId="{240C8371-9BA6-4B40-ABA4-292A6B6FDE6B}" type="pres">
      <dgm:prSet presAssocID="{1ABD5F6D-CC9D-4A9D-9546-EDB510EDAE2A}" presName="sibTrans" presStyleLbl="sibTrans1D1" presStyleIdx="0" presStyleCnt="9"/>
      <dgm:spPr/>
      <dgm:t>
        <a:bodyPr/>
        <a:lstStyle/>
        <a:p>
          <a:endParaRPr lang="de-DE"/>
        </a:p>
      </dgm:t>
    </dgm:pt>
    <dgm:pt modelId="{415B9014-5675-4650-B6F4-F278ACA4A5F3}" type="pres">
      <dgm:prSet presAssocID="{D37B5333-88E7-4BBF-9972-BA5E599C3E5B}" presName="node" presStyleLbl="node1" presStyleIdx="1" presStyleCnt="9" custScaleX="141375" custScaleY="230500" custRadScaleRad="97211" custRadScaleInc="59519">
        <dgm:presLayoutVars>
          <dgm:bulletEnabled val="1"/>
        </dgm:presLayoutVars>
      </dgm:prSet>
      <dgm:spPr/>
      <dgm:t>
        <a:bodyPr/>
        <a:lstStyle/>
        <a:p>
          <a:endParaRPr lang="de-DE"/>
        </a:p>
      </dgm:t>
    </dgm:pt>
    <dgm:pt modelId="{78B92569-2F0A-47C4-89AF-0F0C5F3369A5}" type="pres">
      <dgm:prSet presAssocID="{D37B5333-88E7-4BBF-9972-BA5E599C3E5B}" presName="spNode" presStyleCnt="0"/>
      <dgm:spPr/>
    </dgm:pt>
    <dgm:pt modelId="{D8059FCC-B29E-40A8-A44C-0C1F7C3F02B3}" type="pres">
      <dgm:prSet presAssocID="{C59E55DE-09B8-4E89-BEB1-63C0A85FCCD9}" presName="sibTrans" presStyleLbl="sibTrans1D1" presStyleIdx="1" presStyleCnt="9"/>
      <dgm:spPr/>
      <dgm:t>
        <a:bodyPr/>
        <a:lstStyle/>
        <a:p>
          <a:endParaRPr lang="de-DE"/>
        </a:p>
      </dgm:t>
    </dgm:pt>
    <dgm:pt modelId="{94F556B0-9CA4-4B0D-BEE5-59EB50BD9F79}" type="pres">
      <dgm:prSet presAssocID="{BE58E0DB-9407-4B2C-98CF-67BBB2CFE344}" presName="node" presStyleLbl="node1" presStyleIdx="2" presStyleCnt="9" custScaleX="159755" custScaleY="129616" custRadScaleRad="93261" custRadScaleInc="26561">
        <dgm:presLayoutVars>
          <dgm:bulletEnabled val="1"/>
        </dgm:presLayoutVars>
      </dgm:prSet>
      <dgm:spPr/>
      <dgm:t>
        <a:bodyPr/>
        <a:lstStyle/>
        <a:p>
          <a:endParaRPr lang="de-DE"/>
        </a:p>
      </dgm:t>
    </dgm:pt>
    <dgm:pt modelId="{A6EB7DB9-B78B-4B04-972E-8150DF60B83D}" type="pres">
      <dgm:prSet presAssocID="{BE58E0DB-9407-4B2C-98CF-67BBB2CFE344}" presName="spNode" presStyleCnt="0"/>
      <dgm:spPr/>
    </dgm:pt>
    <dgm:pt modelId="{4218313D-BE0F-4DA1-9E2B-57BECEB9E762}" type="pres">
      <dgm:prSet presAssocID="{54DED760-D163-4723-A85A-9EDB7CE56830}" presName="sibTrans" presStyleLbl="sibTrans1D1" presStyleIdx="2" presStyleCnt="9"/>
      <dgm:spPr/>
      <dgm:t>
        <a:bodyPr/>
        <a:lstStyle/>
        <a:p>
          <a:endParaRPr lang="de-DE"/>
        </a:p>
      </dgm:t>
    </dgm:pt>
    <dgm:pt modelId="{BD2C75E0-ACFD-401E-BCAA-A70FDFB8FA6F}" type="pres">
      <dgm:prSet presAssocID="{073C6356-60EF-4157-A074-D5F4D8954660}" presName="node" presStyleLbl="node1" presStyleIdx="3" presStyleCnt="9" custScaleX="193080" custScaleY="120297" custRadScaleRad="82536" custRadScaleInc="-61127">
        <dgm:presLayoutVars>
          <dgm:bulletEnabled val="1"/>
        </dgm:presLayoutVars>
      </dgm:prSet>
      <dgm:spPr/>
      <dgm:t>
        <a:bodyPr/>
        <a:lstStyle/>
        <a:p>
          <a:endParaRPr lang="de-DE"/>
        </a:p>
      </dgm:t>
    </dgm:pt>
    <dgm:pt modelId="{D1E32092-49D8-49BB-9606-A6AA65262F38}" type="pres">
      <dgm:prSet presAssocID="{073C6356-60EF-4157-A074-D5F4D8954660}" presName="spNode" presStyleCnt="0"/>
      <dgm:spPr/>
    </dgm:pt>
    <dgm:pt modelId="{1ED7EF4D-E89A-4D81-A977-4E38998E4F99}" type="pres">
      <dgm:prSet presAssocID="{78794F11-8817-49AA-88FD-94D77AF56288}" presName="sibTrans" presStyleLbl="sibTrans1D1" presStyleIdx="3" presStyleCnt="9"/>
      <dgm:spPr/>
      <dgm:t>
        <a:bodyPr/>
        <a:lstStyle/>
        <a:p>
          <a:endParaRPr lang="de-DE"/>
        </a:p>
      </dgm:t>
    </dgm:pt>
    <dgm:pt modelId="{A1943165-C59E-41BE-A588-778B86D0A681}" type="pres">
      <dgm:prSet presAssocID="{0918700A-49BA-4322-BAE0-10D3497DD369}" presName="node" presStyleLbl="node1" presStyleIdx="4" presStyleCnt="9" custRadScaleRad="80543" custRadScaleInc="-19575">
        <dgm:presLayoutVars>
          <dgm:bulletEnabled val="1"/>
        </dgm:presLayoutVars>
      </dgm:prSet>
      <dgm:spPr/>
      <dgm:t>
        <a:bodyPr/>
        <a:lstStyle/>
        <a:p>
          <a:endParaRPr lang="de-DE"/>
        </a:p>
      </dgm:t>
    </dgm:pt>
    <dgm:pt modelId="{6CB8ADC6-34AA-49F6-BA25-0730C62BB3CD}" type="pres">
      <dgm:prSet presAssocID="{0918700A-49BA-4322-BAE0-10D3497DD369}" presName="spNode" presStyleCnt="0"/>
      <dgm:spPr/>
    </dgm:pt>
    <dgm:pt modelId="{82596BDE-3A86-49C1-B872-C73FD9768A7E}" type="pres">
      <dgm:prSet presAssocID="{8089C902-320A-4D76-A830-10A7AC130D10}" presName="sibTrans" presStyleLbl="sibTrans1D1" presStyleIdx="4" presStyleCnt="9"/>
      <dgm:spPr/>
      <dgm:t>
        <a:bodyPr/>
        <a:lstStyle/>
        <a:p>
          <a:endParaRPr lang="de-DE"/>
        </a:p>
      </dgm:t>
    </dgm:pt>
    <dgm:pt modelId="{2BD17F1F-19E3-4419-AB15-9DD3F0061DC8}" type="pres">
      <dgm:prSet presAssocID="{8E7B1D1D-FA35-4173-8089-8AD52ABE8433}" presName="node" presStyleLbl="node1" presStyleIdx="5" presStyleCnt="9" custRadScaleRad="80524" custRadScaleInc="-46711">
        <dgm:presLayoutVars>
          <dgm:bulletEnabled val="1"/>
        </dgm:presLayoutVars>
      </dgm:prSet>
      <dgm:spPr/>
      <dgm:t>
        <a:bodyPr/>
        <a:lstStyle/>
        <a:p>
          <a:endParaRPr lang="de-DE"/>
        </a:p>
      </dgm:t>
    </dgm:pt>
    <dgm:pt modelId="{A85410FB-EC35-4ECF-9467-A4C20D8440B5}" type="pres">
      <dgm:prSet presAssocID="{8E7B1D1D-FA35-4173-8089-8AD52ABE8433}" presName="spNode" presStyleCnt="0"/>
      <dgm:spPr/>
    </dgm:pt>
    <dgm:pt modelId="{521D51C0-8F7B-480F-B863-B3CB92C6FAAF}" type="pres">
      <dgm:prSet presAssocID="{8DFA9BAD-F0F5-44A8-B859-66680A8B6E19}" presName="sibTrans" presStyleLbl="sibTrans1D1" presStyleIdx="5" presStyleCnt="9"/>
      <dgm:spPr/>
      <dgm:t>
        <a:bodyPr/>
        <a:lstStyle/>
        <a:p>
          <a:endParaRPr lang="de-DE"/>
        </a:p>
      </dgm:t>
    </dgm:pt>
    <dgm:pt modelId="{E08337D1-1E03-4142-81BE-75F1205E9AD4}" type="pres">
      <dgm:prSet presAssocID="{4361E864-5D14-4C81-9618-0B0899A4D2CA}" presName="node" presStyleLbl="node1" presStyleIdx="6" presStyleCnt="9" custScaleX="131015" custScaleY="225791" custRadScaleRad="91570" custRadScaleInc="-52275">
        <dgm:presLayoutVars>
          <dgm:bulletEnabled val="1"/>
        </dgm:presLayoutVars>
      </dgm:prSet>
      <dgm:spPr/>
      <dgm:t>
        <a:bodyPr/>
        <a:lstStyle/>
        <a:p>
          <a:endParaRPr lang="de-DE"/>
        </a:p>
      </dgm:t>
    </dgm:pt>
    <dgm:pt modelId="{57205CF5-DCBC-4CA7-8921-5DE0A343E804}" type="pres">
      <dgm:prSet presAssocID="{4361E864-5D14-4C81-9618-0B0899A4D2CA}" presName="spNode" presStyleCnt="0"/>
      <dgm:spPr/>
    </dgm:pt>
    <dgm:pt modelId="{25E97D19-AAEC-40BB-BC79-3461891EA98E}" type="pres">
      <dgm:prSet presAssocID="{E74CC9DE-DC9C-4EBB-BA01-144B562D3200}" presName="sibTrans" presStyleLbl="sibTrans1D1" presStyleIdx="6" presStyleCnt="9"/>
      <dgm:spPr/>
      <dgm:t>
        <a:bodyPr/>
        <a:lstStyle/>
        <a:p>
          <a:endParaRPr lang="de-DE"/>
        </a:p>
      </dgm:t>
    </dgm:pt>
    <dgm:pt modelId="{F5CF2629-F5B1-4EB8-9D97-09F017C633B8}" type="pres">
      <dgm:prSet presAssocID="{9A4F7C57-CAC2-4B67-888A-A5C9C6CCE32E}" presName="node" presStyleLbl="node1" presStyleIdx="7" presStyleCnt="9" custScaleX="98869" custScaleY="132092" custRadScaleRad="85119" custRadScaleInc="-101562">
        <dgm:presLayoutVars>
          <dgm:bulletEnabled val="1"/>
        </dgm:presLayoutVars>
      </dgm:prSet>
      <dgm:spPr/>
      <dgm:t>
        <a:bodyPr/>
        <a:lstStyle/>
        <a:p>
          <a:endParaRPr lang="de-DE"/>
        </a:p>
      </dgm:t>
    </dgm:pt>
    <dgm:pt modelId="{5740AAE8-BFAE-4FFE-BB7B-4B03CE4C488C}" type="pres">
      <dgm:prSet presAssocID="{9A4F7C57-CAC2-4B67-888A-A5C9C6CCE32E}" presName="spNode" presStyleCnt="0"/>
      <dgm:spPr/>
    </dgm:pt>
    <dgm:pt modelId="{D8B998C6-8914-461E-A3F1-5375A9FB37D6}" type="pres">
      <dgm:prSet presAssocID="{42407BA0-6C11-4BAA-86F9-CEA04976340C}" presName="sibTrans" presStyleLbl="sibTrans1D1" presStyleIdx="7" presStyleCnt="9"/>
      <dgm:spPr/>
      <dgm:t>
        <a:bodyPr/>
        <a:lstStyle/>
        <a:p>
          <a:endParaRPr lang="de-DE"/>
        </a:p>
      </dgm:t>
    </dgm:pt>
    <dgm:pt modelId="{0F5100FB-0A9C-42E8-89F2-B38E93EC3A63}" type="pres">
      <dgm:prSet presAssocID="{1A760EFB-7813-4BB3-81E1-F8C024894153}" presName="node" presStyleLbl="node1" presStyleIdx="8" presStyleCnt="9" custScaleX="152792" custScaleY="224344" custRadScaleRad="84977" custRadScaleInc="-115275">
        <dgm:presLayoutVars>
          <dgm:bulletEnabled val="1"/>
        </dgm:presLayoutVars>
      </dgm:prSet>
      <dgm:spPr/>
      <dgm:t>
        <a:bodyPr/>
        <a:lstStyle/>
        <a:p>
          <a:endParaRPr lang="de-DE"/>
        </a:p>
      </dgm:t>
    </dgm:pt>
    <dgm:pt modelId="{1B9F3BC3-CF5C-443A-BB37-042401BF59D6}" type="pres">
      <dgm:prSet presAssocID="{1A760EFB-7813-4BB3-81E1-F8C024894153}" presName="spNode" presStyleCnt="0"/>
      <dgm:spPr/>
    </dgm:pt>
    <dgm:pt modelId="{64F6B52E-CC6F-4860-A177-48BEC129AE5E}" type="pres">
      <dgm:prSet presAssocID="{370DCAD1-E765-483B-AE8B-28321CDAEC8B}" presName="sibTrans" presStyleLbl="sibTrans1D1" presStyleIdx="8" presStyleCnt="9"/>
      <dgm:spPr/>
      <dgm:t>
        <a:bodyPr/>
        <a:lstStyle/>
        <a:p>
          <a:endParaRPr lang="de-DE"/>
        </a:p>
      </dgm:t>
    </dgm:pt>
  </dgm:ptLst>
  <dgm:cxnLst>
    <dgm:cxn modelId="{5D870321-6D77-4F1C-A024-44162C6E31B0}" srcId="{F6B4DBCD-84B5-4DF0-B4F6-1A24E55EA6E2}" destId="{61C72958-AFFB-4B16-B66D-3884F129FB87}" srcOrd="0" destOrd="0" parTransId="{C6423E50-14E2-461E-A0EE-BF1C5573D0A5}" sibTransId="{1ABD5F6D-CC9D-4A9D-9546-EDB510EDAE2A}"/>
    <dgm:cxn modelId="{00C3D092-98BF-4F57-91F0-DD0CA774592F}" srcId="{F6B4DBCD-84B5-4DF0-B4F6-1A24E55EA6E2}" destId="{BE58E0DB-9407-4B2C-98CF-67BBB2CFE344}" srcOrd="2" destOrd="0" parTransId="{90E2778B-AEEB-4CE3-AF3E-D5D7B3917970}" sibTransId="{54DED760-D163-4723-A85A-9EDB7CE56830}"/>
    <dgm:cxn modelId="{0AC4A12B-2D9E-4821-BDB1-4E8A124CD22C}" type="presOf" srcId="{4361E864-5D14-4C81-9618-0B0899A4D2CA}" destId="{E08337D1-1E03-4142-81BE-75F1205E9AD4}" srcOrd="0" destOrd="0" presId="urn:microsoft.com/office/officeart/2005/8/layout/cycle6"/>
    <dgm:cxn modelId="{300EFAE9-E5C2-442C-9F42-FD29E3B33385}" type="presOf" srcId="{1A760EFB-7813-4BB3-81E1-F8C024894153}" destId="{0F5100FB-0A9C-42E8-89F2-B38E93EC3A63}" srcOrd="0" destOrd="0" presId="urn:microsoft.com/office/officeart/2005/8/layout/cycle6"/>
    <dgm:cxn modelId="{C2F7987B-4727-43C9-9158-731476442D80}" type="presOf" srcId="{8E7B1D1D-FA35-4173-8089-8AD52ABE8433}" destId="{2BD17F1F-19E3-4419-AB15-9DD3F0061DC8}" srcOrd="0" destOrd="0" presId="urn:microsoft.com/office/officeart/2005/8/layout/cycle6"/>
    <dgm:cxn modelId="{5B49BFD6-B04D-452D-A07B-3B5DF7DC8AA3}" srcId="{F6B4DBCD-84B5-4DF0-B4F6-1A24E55EA6E2}" destId="{073C6356-60EF-4157-A074-D5F4D8954660}" srcOrd="3" destOrd="0" parTransId="{39D41C0C-B88F-4E12-BE09-428FD69C0112}" sibTransId="{78794F11-8817-49AA-88FD-94D77AF56288}"/>
    <dgm:cxn modelId="{3C41AD1B-0A13-4FCE-A787-BDE26AEC4B88}" type="presOf" srcId="{8089C902-320A-4D76-A830-10A7AC130D10}" destId="{82596BDE-3A86-49C1-B872-C73FD9768A7E}" srcOrd="0" destOrd="0" presId="urn:microsoft.com/office/officeart/2005/8/layout/cycle6"/>
    <dgm:cxn modelId="{C1D1527F-9295-4884-B59B-B515E76F5637}" srcId="{F6B4DBCD-84B5-4DF0-B4F6-1A24E55EA6E2}" destId="{1A760EFB-7813-4BB3-81E1-F8C024894153}" srcOrd="8" destOrd="0" parTransId="{C7EC73AC-0A05-45AE-A53E-2BFACF5A3988}" sibTransId="{370DCAD1-E765-483B-AE8B-28321CDAEC8B}"/>
    <dgm:cxn modelId="{ECC627E1-C641-4252-B047-7A5E3543CA48}" type="presOf" srcId="{1ABD5F6D-CC9D-4A9D-9546-EDB510EDAE2A}" destId="{240C8371-9BA6-4B40-ABA4-292A6B6FDE6B}" srcOrd="0" destOrd="0" presId="urn:microsoft.com/office/officeart/2005/8/layout/cycle6"/>
    <dgm:cxn modelId="{F76E8928-8602-40B2-9EB2-4C272F321A1E}" type="presOf" srcId="{C59E55DE-09B8-4E89-BEB1-63C0A85FCCD9}" destId="{D8059FCC-B29E-40A8-A44C-0C1F7C3F02B3}" srcOrd="0" destOrd="0" presId="urn:microsoft.com/office/officeart/2005/8/layout/cycle6"/>
    <dgm:cxn modelId="{75D21758-2C1C-4759-AC62-615E80A84EEF}" type="presOf" srcId="{8DFA9BAD-F0F5-44A8-B859-66680A8B6E19}" destId="{521D51C0-8F7B-480F-B863-B3CB92C6FAAF}" srcOrd="0" destOrd="0" presId="urn:microsoft.com/office/officeart/2005/8/layout/cycle6"/>
    <dgm:cxn modelId="{CEA5AC4C-9367-4074-9ED3-4A61CDF2FB3C}" type="presOf" srcId="{42407BA0-6C11-4BAA-86F9-CEA04976340C}" destId="{D8B998C6-8914-461E-A3F1-5375A9FB37D6}" srcOrd="0" destOrd="0" presId="urn:microsoft.com/office/officeart/2005/8/layout/cycle6"/>
    <dgm:cxn modelId="{6D5087D8-E84A-4C2A-9C09-B4354BEA9F9F}" type="presOf" srcId="{F6B4DBCD-84B5-4DF0-B4F6-1A24E55EA6E2}" destId="{7157D01C-E142-462E-9377-16C29C4D6644}" srcOrd="0" destOrd="0" presId="urn:microsoft.com/office/officeart/2005/8/layout/cycle6"/>
    <dgm:cxn modelId="{AFF9DA62-45A6-4DE9-9A9E-3D019C63E25F}" type="presOf" srcId="{BE58E0DB-9407-4B2C-98CF-67BBB2CFE344}" destId="{94F556B0-9CA4-4B0D-BEE5-59EB50BD9F79}" srcOrd="0" destOrd="0" presId="urn:microsoft.com/office/officeart/2005/8/layout/cycle6"/>
    <dgm:cxn modelId="{18DBE7BF-EE3A-42E6-969B-15B5FA6A5A21}" srcId="{F6B4DBCD-84B5-4DF0-B4F6-1A24E55EA6E2}" destId="{8E7B1D1D-FA35-4173-8089-8AD52ABE8433}" srcOrd="5" destOrd="0" parTransId="{F8C35779-5A36-464A-9D93-99B156034BB6}" sibTransId="{8DFA9BAD-F0F5-44A8-B859-66680A8B6E19}"/>
    <dgm:cxn modelId="{1A3602C6-EAC8-4ABC-91C8-344773F44113}" srcId="{F6B4DBCD-84B5-4DF0-B4F6-1A24E55EA6E2}" destId="{0918700A-49BA-4322-BAE0-10D3497DD369}" srcOrd="4" destOrd="0" parTransId="{FB4ED90D-4196-4254-9899-197CF1158454}" sibTransId="{8089C902-320A-4D76-A830-10A7AC130D10}"/>
    <dgm:cxn modelId="{D56FFFFB-E344-466E-A1D7-F52C4F9093C9}" type="presOf" srcId="{9A4F7C57-CAC2-4B67-888A-A5C9C6CCE32E}" destId="{F5CF2629-F5B1-4EB8-9D97-09F017C633B8}" srcOrd="0" destOrd="0" presId="urn:microsoft.com/office/officeart/2005/8/layout/cycle6"/>
    <dgm:cxn modelId="{B1275A29-379E-4DA8-AEF9-6101F6B56C1A}" type="presOf" srcId="{54DED760-D163-4723-A85A-9EDB7CE56830}" destId="{4218313D-BE0F-4DA1-9E2B-57BECEB9E762}" srcOrd="0" destOrd="0" presId="urn:microsoft.com/office/officeart/2005/8/layout/cycle6"/>
    <dgm:cxn modelId="{5B16812C-6ACF-4AF1-9FAF-87ECADE5BFC0}" type="presOf" srcId="{370DCAD1-E765-483B-AE8B-28321CDAEC8B}" destId="{64F6B52E-CC6F-4860-A177-48BEC129AE5E}" srcOrd="0" destOrd="0" presId="urn:microsoft.com/office/officeart/2005/8/layout/cycle6"/>
    <dgm:cxn modelId="{65659941-848D-448A-8787-1D7C1BE6D053}" srcId="{F6B4DBCD-84B5-4DF0-B4F6-1A24E55EA6E2}" destId="{D37B5333-88E7-4BBF-9972-BA5E599C3E5B}" srcOrd="1" destOrd="0" parTransId="{0CE628AA-971E-4114-B34F-09455747BA24}" sibTransId="{C59E55DE-09B8-4E89-BEB1-63C0A85FCCD9}"/>
    <dgm:cxn modelId="{0FCA04E8-DD45-4445-8465-9565E8709064}" type="presOf" srcId="{78794F11-8817-49AA-88FD-94D77AF56288}" destId="{1ED7EF4D-E89A-4D81-A977-4E38998E4F99}" srcOrd="0" destOrd="0" presId="urn:microsoft.com/office/officeart/2005/8/layout/cycle6"/>
    <dgm:cxn modelId="{1264FFD5-8F00-486E-9CE0-EF0E9BE753B6}" type="presOf" srcId="{E74CC9DE-DC9C-4EBB-BA01-144B562D3200}" destId="{25E97D19-AAEC-40BB-BC79-3461891EA98E}" srcOrd="0" destOrd="0" presId="urn:microsoft.com/office/officeart/2005/8/layout/cycle6"/>
    <dgm:cxn modelId="{DAAD5052-38D3-4F9B-9286-07AA03D0EB2C}" type="presOf" srcId="{073C6356-60EF-4157-A074-D5F4D8954660}" destId="{BD2C75E0-ACFD-401E-BCAA-A70FDFB8FA6F}" srcOrd="0" destOrd="0" presId="urn:microsoft.com/office/officeart/2005/8/layout/cycle6"/>
    <dgm:cxn modelId="{4E0224A9-A76B-4DDD-BDA1-86889329F7C0}" srcId="{F6B4DBCD-84B5-4DF0-B4F6-1A24E55EA6E2}" destId="{4361E864-5D14-4C81-9618-0B0899A4D2CA}" srcOrd="6" destOrd="0" parTransId="{EDE3733A-58A0-478E-9CF2-36ABB900FF34}" sibTransId="{E74CC9DE-DC9C-4EBB-BA01-144B562D3200}"/>
    <dgm:cxn modelId="{75A76240-9E6F-4614-9AE5-7EC934521EF4}" type="presOf" srcId="{D37B5333-88E7-4BBF-9972-BA5E599C3E5B}" destId="{415B9014-5675-4650-B6F4-F278ACA4A5F3}" srcOrd="0" destOrd="0" presId="urn:microsoft.com/office/officeart/2005/8/layout/cycle6"/>
    <dgm:cxn modelId="{749E2901-8D1A-4714-AC20-9DB6F7B5D974}" srcId="{F6B4DBCD-84B5-4DF0-B4F6-1A24E55EA6E2}" destId="{9A4F7C57-CAC2-4B67-888A-A5C9C6CCE32E}" srcOrd="7" destOrd="0" parTransId="{00BF566A-FEF0-491A-ABE1-BB585196C246}" sibTransId="{42407BA0-6C11-4BAA-86F9-CEA04976340C}"/>
    <dgm:cxn modelId="{7DD83A2A-1432-40BE-8AF6-AFAFB07E2CAC}" type="presOf" srcId="{0918700A-49BA-4322-BAE0-10D3497DD369}" destId="{A1943165-C59E-41BE-A588-778B86D0A681}" srcOrd="0" destOrd="0" presId="urn:microsoft.com/office/officeart/2005/8/layout/cycle6"/>
    <dgm:cxn modelId="{19264CDE-598A-47E9-8E49-D4145B0DE7DA}" type="presOf" srcId="{61C72958-AFFB-4B16-B66D-3884F129FB87}" destId="{7EA2E885-2236-4FA7-95CE-E9C7832900D3}" srcOrd="0" destOrd="0" presId="urn:microsoft.com/office/officeart/2005/8/layout/cycle6"/>
    <dgm:cxn modelId="{2B451C58-90FD-4D76-A221-4DB46276FF1B}" type="presParOf" srcId="{7157D01C-E142-462E-9377-16C29C4D6644}" destId="{7EA2E885-2236-4FA7-95CE-E9C7832900D3}" srcOrd="0" destOrd="0" presId="urn:microsoft.com/office/officeart/2005/8/layout/cycle6"/>
    <dgm:cxn modelId="{C68537E2-6D25-49CD-9871-D13B413219A8}" type="presParOf" srcId="{7157D01C-E142-462E-9377-16C29C4D6644}" destId="{896CDD2B-4C4B-4B5E-90EF-2D0273761620}" srcOrd="1" destOrd="0" presId="urn:microsoft.com/office/officeart/2005/8/layout/cycle6"/>
    <dgm:cxn modelId="{A2290C78-5012-4FA9-B566-4E658F0C8BDC}" type="presParOf" srcId="{7157D01C-E142-462E-9377-16C29C4D6644}" destId="{240C8371-9BA6-4B40-ABA4-292A6B6FDE6B}" srcOrd="2" destOrd="0" presId="urn:microsoft.com/office/officeart/2005/8/layout/cycle6"/>
    <dgm:cxn modelId="{FCA70AC5-0C3D-47EC-AC30-0908E7E9BD20}" type="presParOf" srcId="{7157D01C-E142-462E-9377-16C29C4D6644}" destId="{415B9014-5675-4650-B6F4-F278ACA4A5F3}" srcOrd="3" destOrd="0" presId="urn:microsoft.com/office/officeart/2005/8/layout/cycle6"/>
    <dgm:cxn modelId="{42E332C0-CD1B-493C-AC11-DA44FF629A31}" type="presParOf" srcId="{7157D01C-E142-462E-9377-16C29C4D6644}" destId="{78B92569-2F0A-47C4-89AF-0F0C5F3369A5}" srcOrd="4" destOrd="0" presId="urn:microsoft.com/office/officeart/2005/8/layout/cycle6"/>
    <dgm:cxn modelId="{53748C86-C028-45A8-B278-440F9A8A2B00}" type="presParOf" srcId="{7157D01C-E142-462E-9377-16C29C4D6644}" destId="{D8059FCC-B29E-40A8-A44C-0C1F7C3F02B3}" srcOrd="5" destOrd="0" presId="urn:microsoft.com/office/officeart/2005/8/layout/cycle6"/>
    <dgm:cxn modelId="{02647771-D2E0-4586-A6C9-CE626AEAB49B}" type="presParOf" srcId="{7157D01C-E142-462E-9377-16C29C4D6644}" destId="{94F556B0-9CA4-4B0D-BEE5-59EB50BD9F79}" srcOrd="6" destOrd="0" presId="urn:microsoft.com/office/officeart/2005/8/layout/cycle6"/>
    <dgm:cxn modelId="{3F63A3B0-E0D3-446C-A3E2-33AEE6EAFE51}" type="presParOf" srcId="{7157D01C-E142-462E-9377-16C29C4D6644}" destId="{A6EB7DB9-B78B-4B04-972E-8150DF60B83D}" srcOrd="7" destOrd="0" presId="urn:microsoft.com/office/officeart/2005/8/layout/cycle6"/>
    <dgm:cxn modelId="{814CC186-1F69-4D4A-8077-523471B9F5C9}" type="presParOf" srcId="{7157D01C-E142-462E-9377-16C29C4D6644}" destId="{4218313D-BE0F-4DA1-9E2B-57BECEB9E762}" srcOrd="8" destOrd="0" presId="urn:microsoft.com/office/officeart/2005/8/layout/cycle6"/>
    <dgm:cxn modelId="{0F20335C-4BC7-471C-B49E-8109CAA8CACF}" type="presParOf" srcId="{7157D01C-E142-462E-9377-16C29C4D6644}" destId="{BD2C75E0-ACFD-401E-BCAA-A70FDFB8FA6F}" srcOrd="9" destOrd="0" presId="urn:microsoft.com/office/officeart/2005/8/layout/cycle6"/>
    <dgm:cxn modelId="{9EC5989B-6DB3-4DD5-90FE-5937D0F2898A}" type="presParOf" srcId="{7157D01C-E142-462E-9377-16C29C4D6644}" destId="{D1E32092-49D8-49BB-9606-A6AA65262F38}" srcOrd="10" destOrd="0" presId="urn:microsoft.com/office/officeart/2005/8/layout/cycle6"/>
    <dgm:cxn modelId="{FD7F5695-2E3A-4DAE-BADB-00E8E4A56B94}" type="presParOf" srcId="{7157D01C-E142-462E-9377-16C29C4D6644}" destId="{1ED7EF4D-E89A-4D81-A977-4E38998E4F99}" srcOrd="11" destOrd="0" presId="urn:microsoft.com/office/officeart/2005/8/layout/cycle6"/>
    <dgm:cxn modelId="{3EE0BE8D-1ED8-4588-99C2-DD00E5F956D8}" type="presParOf" srcId="{7157D01C-E142-462E-9377-16C29C4D6644}" destId="{A1943165-C59E-41BE-A588-778B86D0A681}" srcOrd="12" destOrd="0" presId="urn:microsoft.com/office/officeart/2005/8/layout/cycle6"/>
    <dgm:cxn modelId="{6D8CF063-D17E-4AC6-8606-7C50796D6B9B}" type="presParOf" srcId="{7157D01C-E142-462E-9377-16C29C4D6644}" destId="{6CB8ADC6-34AA-49F6-BA25-0730C62BB3CD}" srcOrd="13" destOrd="0" presId="urn:microsoft.com/office/officeart/2005/8/layout/cycle6"/>
    <dgm:cxn modelId="{B33B99AF-575A-442B-976F-BDB6D8DF1A6B}" type="presParOf" srcId="{7157D01C-E142-462E-9377-16C29C4D6644}" destId="{82596BDE-3A86-49C1-B872-C73FD9768A7E}" srcOrd="14" destOrd="0" presId="urn:microsoft.com/office/officeart/2005/8/layout/cycle6"/>
    <dgm:cxn modelId="{D69D1620-A3F4-4E03-B261-9AD1596FA7C0}" type="presParOf" srcId="{7157D01C-E142-462E-9377-16C29C4D6644}" destId="{2BD17F1F-19E3-4419-AB15-9DD3F0061DC8}" srcOrd="15" destOrd="0" presId="urn:microsoft.com/office/officeart/2005/8/layout/cycle6"/>
    <dgm:cxn modelId="{00178CBF-4270-49BC-BA14-C56F5D2B4349}" type="presParOf" srcId="{7157D01C-E142-462E-9377-16C29C4D6644}" destId="{A85410FB-EC35-4ECF-9467-A4C20D8440B5}" srcOrd="16" destOrd="0" presId="urn:microsoft.com/office/officeart/2005/8/layout/cycle6"/>
    <dgm:cxn modelId="{20AB3B78-DED1-4C86-9B00-BF7932535303}" type="presParOf" srcId="{7157D01C-E142-462E-9377-16C29C4D6644}" destId="{521D51C0-8F7B-480F-B863-B3CB92C6FAAF}" srcOrd="17" destOrd="0" presId="urn:microsoft.com/office/officeart/2005/8/layout/cycle6"/>
    <dgm:cxn modelId="{8391975A-8EEA-4484-8428-B450AED30D3C}" type="presParOf" srcId="{7157D01C-E142-462E-9377-16C29C4D6644}" destId="{E08337D1-1E03-4142-81BE-75F1205E9AD4}" srcOrd="18" destOrd="0" presId="urn:microsoft.com/office/officeart/2005/8/layout/cycle6"/>
    <dgm:cxn modelId="{1125CAF6-ECD7-4798-8BF2-A52D8E945004}" type="presParOf" srcId="{7157D01C-E142-462E-9377-16C29C4D6644}" destId="{57205CF5-DCBC-4CA7-8921-5DE0A343E804}" srcOrd="19" destOrd="0" presId="urn:microsoft.com/office/officeart/2005/8/layout/cycle6"/>
    <dgm:cxn modelId="{F95C9261-6A1B-41B6-B746-CA454C7DE3A6}" type="presParOf" srcId="{7157D01C-E142-462E-9377-16C29C4D6644}" destId="{25E97D19-AAEC-40BB-BC79-3461891EA98E}" srcOrd="20" destOrd="0" presId="urn:microsoft.com/office/officeart/2005/8/layout/cycle6"/>
    <dgm:cxn modelId="{689562D4-1FF4-45B4-AE93-5E16D24EA150}" type="presParOf" srcId="{7157D01C-E142-462E-9377-16C29C4D6644}" destId="{F5CF2629-F5B1-4EB8-9D97-09F017C633B8}" srcOrd="21" destOrd="0" presId="urn:microsoft.com/office/officeart/2005/8/layout/cycle6"/>
    <dgm:cxn modelId="{FF6B42C8-DA82-45D1-B612-67B7F83BD8AD}" type="presParOf" srcId="{7157D01C-E142-462E-9377-16C29C4D6644}" destId="{5740AAE8-BFAE-4FFE-BB7B-4B03CE4C488C}" srcOrd="22" destOrd="0" presId="urn:microsoft.com/office/officeart/2005/8/layout/cycle6"/>
    <dgm:cxn modelId="{70F5F10A-4071-4649-B3EB-718E57B21766}" type="presParOf" srcId="{7157D01C-E142-462E-9377-16C29C4D6644}" destId="{D8B998C6-8914-461E-A3F1-5375A9FB37D6}" srcOrd="23" destOrd="0" presId="urn:microsoft.com/office/officeart/2005/8/layout/cycle6"/>
    <dgm:cxn modelId="{0E315F2D-7ECD-47E1-A156-AF06DA982E65}" type="presParOf" srcId="{7157D01C-E142-462E-9377-16C29C4D6644}" destId="{0F5100FB-0A9C-42E8-89F2-B38E93EC3A63}" srcOrd="24" destOrd="0" presId="urn:microsoft.com/office/officeart/2005/8/layout/cycle6"/>
    <dgm:cxn modelId="{48C2F503-50D2-44FA-B160-F6D29D9013F1}" type="presParOf" srcId="{7157D01C-E142-462E-9377-16C29C4D6644}" destId="{1B9F3BC3-CF5C-443A-BB37-042401BF59D6}" srcOrd="25" destOrd="0" presId="urn:microsoft.com/office/officeart/2005/8/layout/cycle6"/>
    <dgm:cxn modelId="{1ABF0B9E-7082-4F80-B230-6D2EB2F42FB3}" type="presParOf" srcId="{7157D01C-E142-462E-9377-16C29C4D6644}" destId="{64F6B52E-CC6F-4860-A177-48BEC129AE5E}" srcOrd="26" destOrd="0" presId="urn:microsoft.com/office/officeart/2005/8/layout/cycle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6012C-EC76-40ED-9516-FBBA020338F6}"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de-DE"/>
        </a:p>
      </dgm:t>
    </dgm:pt>
    <dgm:pt modelId="{9EA7E44B-FC92-4C59-B107-69C3670D1755}">
      <dgm:prSet phldrT="[Text]" custT="1"/>
      <dgm:spPr/>
      <dgm:t>
        <a:bodyPr/>
        <a:lstStyle/>
        <a:p>
          <a:r>
            <a:rPr lang="de-DE" sz="1300" dirty="0" smtClean="0"/>
            <a:t>Gebäudeversicher</a:t>
          </a:r>
          <a:r>
            <a:rPr lang="de-DE" sz="1600" dirty="0" smtClean="0"/>
            <a:t>ung</a:t>
          </a:r>
          <a:endParaRPr lang="de-DE" sz="1600" dirty="0"/>
        </a:p>
      </dgm:t>
    </dgm:pt>
    <dgm:pt modelId="{1780AF70-7089-46BF-B661-EC14455E684E}" type="parTrans" cxnId="{3F0D7B83-9875-494B-AEF9-F2465E248135}">
      <dgm:prSet/>
      <dgm:spPr/>
      <dgm:t>
        <a:bodyPr/>
        <a:lstStyle/>
        <a:p>
          <a:endParaRPr lang="de-DE"/>
        </a:p>
      </dgm:t>
    </dgm:pt>
    <dgm:pt modelId="{8DAAD906-E682-4986-BCD2-F5DDE247651A}" type="sibTrans" cxnId="{3F0D7B83-9875-494B-AEF9-F2465E248135}">
      <dgm:prSet/>
      <dgm:spPr/>
      <dgm:t>
        <a:bodyPr/>
        <a:lstStyle/>
        <a:p>
          <a:endParaRPr lang="de-DE"/>
        </a:p>
      </dgm:t>
    </dgm:pt>
    <dgm:pt modelId="{379F621C-C288-4C30-A7BE-BC151111A254}">
      <dgm:prSet phldrT="[Text]" custT="1"/>
      <dgm:spPr/>
      <dgm:t>
        <a:bodyPr/>
        <a:lstStyle/>
        <a:p>
          <a:r>
            <a:rPr lang="de-DE" sz="1400" dirty="0" smtClean="0"/>
            <a:t>Elementarschaden</a:t>
          </a:r>
          <a:endParaRPr lang="de-DE" sz="1400" dirty="0"/>
        </a:p>
      </dgm:t>
    </dgm:pt>
    <dgm:pt modelId="{9DF873DB-CABC-44C1-8EB2-1C6E6E452E7D}" type="parTrans" cxnId="{F8AF119F-A878-46B0-BD6C-57DF654C93E2}">
      <dgm:prSet/>
      <dgm:spPr/>
      <dgm:t>
        <a:bodyPr/>
        <a:lstStyle/>
        <a:p>
          <a:endParaRPr lang="de-DE"/>
        </a:p>
      </dgm:t>
    </dgm:pt>
    <dgm:pt modelId="{FA7E79E7-7507-4A0C-9C35-B57F75AA98B8}" type="sibTrans" cxnId="{F8AF119F-A878-46B0-BD6C-57DF654C93E2}">
      <dgm:prSet/>
      <dgm:spPr/>
      <dgm:t>
        <a:bodyPr/>
        <a:lstStyle/>
        <a:p>
          <a:endParaRPr lang="de-DE"/>
        </a:p>
      </dgm:t>
    </dgm:pt>
    <dgm:pt modelId="{60E935FB-5A6F-4201-B4C2-78856FCAAED3}">
      <dgm:prSet phldrT="[Text]"/>
      <dgm:spPr/>
      <dgm:t>
        <a:bodyPr/>
        <a:lstStyle/>
        <a:p>
          <a:r>
            <a:rPr lang="de-DE" dirty="0" smtClean="0"/>
            <a:t>Immobilien-Rechtsschutz</a:t>
          </a:r>
          <a:endParaRPr lang="de-DE" dirty="0"/>
        </a:p>
      </dgm:t>
    </dgm:pt>
    <dgm:pt modelId="{6E2881F6-8596-4971-B150-3BADD7EB0746}" type="parTrans" cxnId="{428EC6AD-1817-4CC5-A71F-5EA43E902A41}">
      <dgm:prSet/>
      <dgm:spPr/>
      <dgm:t>
        <a:bodyPr/>
        <a:lstStyle/>
        <a:p>
          <a:endParaRPr lang="de-DE"/>
        </a:p>
      </dgm:t>
    </dgm:pt>
    <dgm:pt modelId="{DD12A1E2-76E2-46BF-8563-BD926FA95B8F}" type="sibTrans" cxnId="{428EC6AD-1817-4CC5-A71F-5EA43E902A41}">
      <dgm:prSet/>
      <dgm:spPr/>
      <dgm:t>
        <a:bodyPr/>
        <a:lstStyle/>
        <a:p>
          <a:endParaRPr lang="de-DE"/>
        </a:p>
      </dgm:t>
    </dgm:pt>
    <dgm:pt modelId="{B6CE3E2E-1BA0-4A07-8282-1A140DDA8209}">
      <dgm:prSet phldrT="[Text]"/>
      <dgm:spPr/>
      <dgm:t>
        <a:bodyPr/>
        <a:lstStyle/>
        <a:p>
          <a:r>
            <a:rPr lang="de-DE" dirty="0" smtClean="0"/>
            <a:t>Bauversicherung	</a:t>
          </a:r>
          <a:endParaRPr lang="de-DE" dirty="0"/>
        </a:p>
      </dgm:t>
    </dgm:pt>
    <dgm:pt modelId="{30E1C1D9-90CA-4608-901E-B3A57F7F7D97}" type="parTrans" cxnId="{854AB86C-CC53-44F4-BF87-D4C28632DD7D}">
      <dgm:prSet/>
      <dgm:spPr/>
      <dgm:t>
        <a:bodyPr/>
        <a:lstStyle/>
        <a:p>
          <a:endParaRPr lang="de-DE"/>
        </a:p>
      </dgm:t>
    </dgm:pt>
    <dgm:pt modelId="{CABEFBE0-4EC8-4FC1-818A-34EB92519309}" type="sibTrans" cxnId="{854AB86C-CC53-44F4-BF87-D4C28632DD7D}">
      <dgm:prSet/>
      <dgm:spPr/>
      <dgm:t>
        <a:bodyPr/>
        <a:lstStyle/>
        <a:p>
          <a:endParaRPr lang="de-DE"/>
        </a:p>
      </dgm:t>
    </dgm:pt>
    <dgm:pt modelId="{DD58FACE-495A-46E9-AD95-DE0DF79F27B7}">
      <dgm:prSet phldrT="[Text]" custT="1"/>
      <dgm:spPr/>
      <dgm:t>
        <a:bodyPr/>
        <a:lstStyle/>
        <a:p>
          <a:r>
            <a:rPr lang="de-DE" sz="1400" dirty="0" smtClean="0"/>
            <a:t>Grundbesitzerhaftpflicht</a:t>
          </a:r>
          <a:endParaRPr lang="de-DE" sz="1400" dirty="0"/>
        </a:p>
      </dgm:t>
    </dgm:pt>
    <dgm:pt modelId="{47894A70-34CC-433A-81C0-B5DD1FF05EE3}" type="parTrans" cxnId="{BA7AABFD-1E9A-4318-BF23-F89132849D6F}">
      <dgm:prSet/>
      <dgm:spPr/>
      <dgm:t>
        <a:bodyPr/>
        <a:lstStyle/>
        <a:p>
          <a:endParaRPr lang="de-DE"/>
        </a:p>
      </dgm:t>
    </dgm:pt>
    <dgm:pt modelId="{1A927851-C563-40EE-9E3C-6E98558CA522}" type="sibTrans" cxnId="{BA7AABFD-1E9A-4318-BF23-F89132849D6F}">
      <dgm:prSet/>
      <dgm:spPr/>
      <dgm:t>
        <a:bodyPr/>
        <a:lstStyle/>
        <a:p>
          <a:endParaRPr lang="de-DE"/>
        </a:p>
      </dgm:t>
    </dgm:pt>
    <dgm:pt modelId="{ADAF0BA6-985F-40F1-AECF-DD1F955FE34A}" type="pres">
      <dgm:prSet presAssocID="{0176012C-EC76-40ED-9516-FBBA020338F6}" presName="cycle" presStyleCnt="0">
        <dgm:presLayoutVars>
          <dgm:dir/>
          <dgm:resizeHandles val="exact"/>
        </dgm:presLayoutVars>
      </dgm:prSet>
      <dgm:spPr/>
      <dgm:t>
        <a:bodyPr/>
        <a:lstStyle/>
        <a:p>
          <a:endParaRPr lang="de-DE"/>
        </a:p>
      </dgm:t>
    </dgm:pt>
    <dgm:pt modelId="{4E40747D-903D-4BC2-8B6A-B098515FC9AF}" type="pres">
      <dgm:prSet presAssocID="{9EA7E44B-FC92-4C59-B107-69C3670D1755}" presName="node" presStyleLbl="node1" presStyleIdx="0" presStyleCnt="5" custScaleX="172183" custScaleY="171537">
        <dgm:presLayoutVars>
          <dgm:bulletEnabled val="1"/>
        </dgm:presLayoutVars>
      </dgm:prSet>
      <dgm:spPr/>
      <dgm:t>
        <a:bodyPr/>
        <a:lstStyle/>
        <a:p>
          <a:endParaRPr lang="de-DE"/>
        </a:p>
      </dgm:t>
    </dgm:pt>
    <dgm:pt modelId="{66CE6E11-50AB-45B0-806B-2B92294FE1AB}" type="pres">
      <dgm:prSet presAssocID="{9EA7E44B-FC92-4C59-B107-69C3670D1755}" presName="spNode" presStyleCnt="0"/>
      <dgm:spPr/>
    </dgm:pt>
    <dgm:pt modelId="{7E5CCAC2-A8D8-4D03-9FF8-03B64F44364D}" type="pres">
      <dgm:prSet presAssocID="{8DAAD906-E682-4986-BCD2-F5DDE247651A}" presName="sibTrans" presStyleLbl="sibTrans1D1" presStyleIdx="0" presStyleCnt="5"/>
      <dgm:spPr/>
      <dgm:t>
        <a:bodyPr/>
        <a:lstStyle/>
        <a:p>
          <a:endParaRPr lang="de-DE"/>
        </a:p>
      </dgm:t>
    </dgm:pt>
    <dgm:pt modelId="{96D20692-EC69-45C8-88FB-FBAC0644AB25}" type="pres">
      <dgm:prSet presAssocID="{379F621C-C288-4C30-A7BE-BC151111A254}" presName="node" presStyleLbl="node1" presStyleIdx="1" presStyleCnt="5" custScaleX="157172" custScaleY="138057" custRadScaleRad="77844" custRadScaleInc="21935">
        <dgm:presLayoutVars>
          <dgm:bulletEnabled val="1"/>
        </dgm:presLayoutVars>
      </dgm:prSet>
      <dgm:spPr/>
      <dgm:t>
        <a:bodyPr/>
        <a:lstStyle/>
        <a:p>
          <a:endParaRPr lang="de-DE"/>
        </a:p>
      </dgm:t>
    </dgm:pt>
    <dgm:pt modelId="{9A48731C-0DEE-4D36-9CA6-366F91E3065F}" type="pres">
      <dgm:prSet presAssocID="{379F621C-C288-4C30-A7BE-BC151111A254}" presName="spNode" presStyleCnt="0"/>
      <dgm:spPr/>
    </dgm:pt>
    <dgm:pt modelId="{13C954EC-F002-4034-8368-EB16BEB3BC29}" type="pres">
      <dgm:prSet presAssocID="{FA7E79E7-7507-4A0C-9C35-B57F75AA98B8}" presName="sibTrans" presStyleLbl="sibTrans1D1" presStyleIdx="1" presStyleCnt="5"/>
      <dgm:spPr/>
      <dgm:t>
        <a:bodyPr/>
        <a:lstStyle/>
        <a:p>
          <a:endParaRPr lang="de-DE"/>
        </a:p>
      </dgm:t>
    </dgm:pt>
    <dgm:pt modelId="{CEE94EA2-EA01-434E-9720-FAE633BE66B1}" type="pres">
      <dgm:prSet presAssocID="{60E935FB-5A6F-4201-B4C2-78856FCAAED3}" presName="node" presStyleLbl="node1" presStyleIdx="2" presStyleCnt="5" custScaleX="149473" custRadScaleRad="96441" custRadScaleInc="-67670">
        <dgm:presLayoutVars>
          <dgm:bulletEnabled val="1"/>
        </dgm:presLayoutVars>
      </dgm:prSet>
      <dgm:spPr/>
      <dgm:t>
        <a:bodyPr/>
        <a:lstStyle/>
        <a:p>
          <a:endParaRPr lang="de-DE"/>
        </a:p>
      </dgm:t>
    </dgm:pt>
    <dgm:pt modelId="{D467DDBB-29D4-479F-8784-B79B9CE6B157}" type="pres">
      <dgm:prSet presAssocID="{60E935FB-5A6F-4201-B4C2-78856FCAAED3}" presName="spNode" presStyleCnt="0"/>
      <dgm:spPr/>
    </dgm:pt>
    <dgm:pt modelId="{16274804-3834-4E8C-A335-E7C70EA416BA}" type="pres">
      <dgm:prSet presAssocID="{DD12A1E2-76E2-46BF-8563-BD926FA95B8F}" presName="sibTrans" presStyleLbl="sibTrans1D1" presStyleIdx="2" presStyleCnt="5"/>
      <dgm:spPr/>
      <dgm:t>
        <a:bodyPr/>
        <a:lstStyle/>
        <a:p>
          <a:endParaRPr lang="de-DE"/>
        </a:p>
      </dgm:t>
    </dgm:pt>
    <dgm:pt modelId="{BCD012CA-1F57-49B3-B13D-2A427A89BB37}" type="pres">
      <dgm:prSet presAssocID="{B6CE3E2E-1BA0-4A07-8282-1A140DDA8209}" presName="node" presStyleLbl="node1" presStyleIdx="3" presStyleCnt="5" custScaleX="149475" custRadScaleRad="85549" custRadScaleInc="43106">
        <dgm:presLayoutVars>
          <dgm:bulletEnabled val="1"/>
        </dgm:presLayoutVars>
      </dgm:prSet>
      <dgm:spPr/>
      <dgm:t>
        <a:bodyPr/>
        <a:lstStyle/>
        <a:p>
          <a:endParaRPr lang="de-DE"/>
        </a:p>
      </dgm:t>
    </dgm:pt>
    <dgm:pt modelId="{4A62ADC5-5E30-41F3-A669-9C9F975DFBD4}" type="pres">
      <dgm:prSet presAssocID="{B6CE3E2E-1BA0-4A07-8282-1A140DDA8209}" presName="spNode" presStyleCnt="0"/>
      <dgm:spPr/>
    </dgm:pt>
    <dgm:pt modelId="{EDBC65E0-FB35-4B60-9670-FD7101419FE7}" type="pres">
      <dgm:prSet presAssocID="{CABEFBE0-4EC8-4FC1-818A-34EB92519309}" presName="sibTrans" presStyleLbl="sibTrans1D1" presStyleIdx="3" presStyleCnt="5"/>
      <dgm:spPr/>
      <dgm:t>
        <a:bodyPr/>
        <a:lstStyle/>
        <a:p>
          <a:endParaRPr lang="de-DE"/>
        </a:p>
      </dgm:t>
    </dgm:pt>
    <dgm:pt modelId="{85F0D627-E0AF-4C3F-83BB-FDABFC64E1D9}" type="pres">
      <dgm:prSet presAssocID="{DD58FACE-495A-46E9-AD95-DE0DF79F27B7}" presName="node" presStyleLbl="node1" presStyleIdx="4" presStyleCnt="5" custScaleX="149474" custScaleY="138057" custRadScaleRad="62504" custRadScaleInc="-12094">
        <dgm:presLayoutVars>
          <dgm:bulletEnabled val="1"/>
        </dgm:presLayoutVars>
      </dgm:prSet>
      <dgm:spPr/>
      <dgm:t>
        <a:bodyPr/>
        <a:lstStyle/>
        <a:p>
          <a:endParaRPr lang="de-DE"/>
        </a:p>
      </dgm:t>
    </dgm:pt>
    <dgm:pt modelId="{06360B8F-45B2-4538-9BD5-EADE7FC70632}" type="pres">
      <dgm:prSet presAssocID="{DD58FACE-495A-46E9-AD95-DE0DF79F27B7}" presName="spNode" presStyleCnt="0"/>
      <dgm:spPr/>
    </dgm:pt>
    <dgm:pt modelId="{C5840786-B345-48C4-9340-888472EBC255}" type="pres">
      <dgm:prSet presAssocID="{1A927851-C563-40EE-9E3C-6E98558CA522}" presName="sibTrans" presStyleLbl="sibTrans1D1" presStyleIdx="4" presStyleCnt="5"/>
      <dgm:spPr/>
      <dgm:t>
        <a:bodyPr/>
        <a:lstStyle/>
        <a:p>
          <a:endParaRPr lang="de-DE"/>
        </a:p>
      </dgm:t>
    </dgm:pt>
  </dgm:ptLst>
  <dgm:cxnLst>
    <dgm:cxn modelId="{BA7AABFD-1E9A-4318-BF23-F89132849D6F}" srcId="{0176012C-EC76-40ED-9516-FBBA020338F6}" destId="{DD58FACE-495A-46E9-AD95-DE0DF79F27B7}" srcOrd="4" destOrd="0" parTransId="{47894A70-34CC-433A-81C0-B5DD1FF05EE3}" sibTransId="{1A927851-C563-40EE-9E3C-6E98558CA522}"/>
    <dgm:cxn modelId="{DF21F4F7-7F05-42F8-B49C-74E7C8230883}" type="presOf" srcId="{FA7E79E7-7507-4A0C-9C35-B57F75AA98B8}" destId="{13C954EC-F002-4034-8368-EB16BEB3BC29}" srcOrd="0" destOrd="0" presId="urn:microsoft.com/office/officeart/2005/8/layout/cycle6"/>
    <dgm:cxn modelId="{42730118-8855-43DC-B2BA-26DC326DF203}" type="presOf" srcId="{B6CE3E2E-1BA0-4A07-8282-1A140DDA8209}" destId="{BCD012CA-1F57-49B3-B13D-2A427A89BB37}" srcOrd="0" destOrd="0" presId="urn:microsoft.com/office/officeart/2005/8/layout/cycle6"/>
    <dgm:cxn modelId="{9BF01D09-2687-4318-8945-F115C834AABA}" type="presOf" srcId="{379F621C-C288-4C30-A7BE-BC151111A254}" destId="{96D20692-EC69-45C8-88FB-FBAC0644AB25}" srcOrd="0" destOrd="0" presId="urn:microsoft.com/office/officeart/2005/8/layout/cycle6"/>
    <dgm:cxn modelId="{CC31054F-E6C7-417F-9633-0EDCCCC98E4E}" type="presOf" srcId="{CABEFBE0-4EC8-4FC1-818A-34EB92519309}" destId="{EDBC65E0-FB35-4B60-9670-FD7101419FE7}" srcOrd="0" destOrd="0" presId="urn:microsoft.com/office/officeart/2005/8/layout/cycle6"/>
    <dgm:cxn modelId="{3C168F5F-7AE8-41CB-A4F1-19E15C0F14CF}" type="presOf" srcId="{DD12A1E2-76E2-46BF-8563-BD926FA95B8F}" destId="{16274804-3834-4E8C-A335-E7C70EA416BA}" srcOrd="0" destOrd="0" presId="urn:microsoft.com/office/officeart/2005/8/layout/cycle6"/>
    <dgm:cxn modelId="{666B30C7-6471-42AE-B479-736359BBF7BB}" type="presOf" srcId="{8DAAD906-E682-4986-BCD2-F5DDE247651A}" destId="{7E5CCAC2-A8D8-4D03-9FF8-03B64F44364D}" srcOrd="0" destOrd="0" presId="urn:microsoft.com/office/officeart/2005/8/layout/cycle6"/>
    <dgm:cxn modelId="{3F0D7B83-9875-494B-AEF9-F2465E248135}" srcId="{0176012C-EC76-40ED-9516-FBBA020338F6}" destId="{9EA7E44B-FC92-4C59-B107-69C3670D1755}" srcOrd="0" destOrd="0" parTransId="{1780AF70-7089-46BF-B661-EC14455E684E}" sibTransId="{8DAAD906-E682-4986-BCD2-F5DDE247651A}"/>
    <dgm:cxn modelId="{D1AE213E-F4E0-4D1D-B53A-E8FD4B06B6D7}" type="presOf" srcId="{9EA7E44B-FC92-4C59-B107-69C3670D1755}" destId="{4E40747D-903D-4BC2-8B6A-B098515FC9AF}" srcOrd="0" destOrd="0" presId="urn:microsoft.com/office/officeart/2005/8/layout/cycle6"/>
    <dgm:cxn modelId="{09BF8F34-E9D6-4E93-9DA8-3B3FCA368592}" type="presOf" srcId="{DD58FACE-495A-46E9-AD95-DE0DF79F27B7}" destId="{85F0D627-E0AF-4C3F-83BB-FDABFC64E1D9}" srcOrd="0" destOrd="0" presId="urn:microsoft.com/office/officeart/2005/8/layout/cycle6"/>
    <dgm:cxn modelId="{CE7E750C-07B0-4338-AA40-E206E74AE872}" type="presOf" srcId="{60E935FB-5A6F-4201-B4C2-78856FCAAED3}" destId="{CEE94EA2-EA01-434E-9720-FAE633BE66B1}" srcOrd="0" destOrd="0" presId="urn:microsoft.com/office/officeart/2005/8/layout/cycle6"/>
    <dgm:cxn modelId="{428EC6AD-1817-4CC5-A71F-5EA43E902A41}" srcId="{0176012C-EC76-40ED-9516-FBBA020338F6}" destId="{60E935FB-5A6F-4201-B4C2-78856FCAAED3}" srcOrd="2" destOrd="0" parTransId="{6E2881F6-8596-4971-B150-3BADD7EB0746}" sibTransId="{DD12A1E2-76E2-46BF-8563-BD926FA95B8F}"/>
    <dgm:cxn modelId="{F8AF119F-A878-46B0-BD6C-57DF654C93E2}" srcId="{0176012C-EC76-40ED-9516-FBBA020338F6}" destId="{379F621C-C288-4C30-A7BE-BC151111A254}" srcOrd="1" destOrd="0" parTransId="{9DF873DB-CABC-44C1-8EB2-1C6E6E452E7D}" sibTransId="{FA7E79E7-7507-4A0C-9C35-B57F75AA98B8}"/>
    <dgm:cxn modelId="{79C63BFE-16F6-46AD-95D2-A549D4C97D1E}" type="presOf" srcId="{0176012C-EC76-40ED-9516-FBBA020338F6}" destId="{ADAF0BA6-985F-40F1-AECF-DD1F955FE34A}" srcOrd="0" destOrd="0" presId="urn:microsoft.com/office/officeart/2005/8/layout/cycle6"/>
    <dgm:cxn modelId="{82CF7947-83AD-4375-9E5A-BC99B0725C4D}" type="presOf" srcId="{1A927851-C563-40EE-9E3C-6E98558CA522}" destId="{C5840786-B345-48C4-9340-888472EBC255}" srcOrd="0" destOrd="0" presId="urn:microsoft.com/office/officeart/2005/8/layout/cycle6"/>
    <dgm:cxn modelId="{854AB86C-CC53-44F4-BF87-D4C28632DD7D}" srcId="{0176012C-EC76-40ED-9516-FBBA020338F6}" destId="{B6CE3E2E-1BA0-4A07-8282-1A140DDA8209}" srcOrd="3" destOrd="0" parTransId="{30E1C1D9-90CA-4608-901E-B3A57F7F7D97}" sibTransId="{CABEFBE0-4EC8-4FC1-818A-34EB92519309}"/>
    <dgm:cxn modelId="{33814575-AA89-409C-A9E8-C90748307047}" type="presParOf" srcId="{ADAF0BA6-985F-40F1-AECF-DD1F955FE34A}" destId="{4E40747D-903D-4BC2-8B6A-B098515FC9AF}" srcOrd="0" destOrd="0" presId="urn:microsoft.com/office/officeart/2005/8/layout/cycle6"/>
    <dgm:cxn modelId="{0561153A-25C5-49E5-9849-389F61939CFE}" type="presParOf" srcId="{ADAF0BA6-985F-40F1-AECF-DD1F955FE34A}" destId="{66CE6E11-50AB-45B0-806B-2B92294FE1AB}" srcOrd="1" destOrd="0" presId="urn:microsoft.com/office/officeart/2005/8/layout/cycle6"/>
    <dgm:cxn modelId="{26428DB6-2766-4844-8099-6ACCF613BC80}" type="presParOf" srcId="{ADAF0BA6-985F-40F1-AECF-DD1F955FE34A}" destId="{7E5CCAC2-A8D8-4D03-9FF8-03B64F44364D}" srcOrd="2" destOrd="0" presId="urn:microsoft.com/office/officeart/2005/8/layout/cycle6"/>
    <dgm:cxn modelId="{02A9B120-ACC0-4AC5-9D74-AB2F9BABD757}" type="presParOf" srcId="{ADAF0BA6-985F-40F1-AECF-DD1F955FE34A}" destId="{96D20692-EC69-45C8-88FB-FBAC0644AB25}" srcOrd="3" destOrd="0" presId="urn:microsoft.com/office/officeart/2005/8/layout/cycle6"/>
    <dgm:cxn modelId="{FCEFE332-831E-4E41-B3FC-765DBB7D8266}" type="presParOf" srcId="{ADAF0BA6-985F-40F1-AECF-DD1F955FE34A}" destId="{9A48731C-0DEE-4D36-9CA6-366F91E3065F}" srcOrd="4" destOrd="0" presId="urn:microsoft.com/office/officeart/2005/8/layout/cycle6"/>
    <dgm:cxn modelId="{A737A227-1F3C-4B71-8855-CA0616716D2B}" type="presParOf" srcId="{ADAF0BA6-985F-40F1-AECF-DD1F955FE34A}" destId="{13C954EC-F002-4034-8368-EB16BEB3BC29}" srcOrd="5" destOrd="0" presId="urn:microsoft.com/office/officeart/2005/8/layout/cycle6"/>
    <dgm:cxn modelId="{E8FE2C65-612F-496B-8EF3-9FF63CFCAFF1}" type="presParOf" srcId="{ADAF0BA6-985F-40F1-AECF-DD1F955FE34A}" destId="{CEE94EA2-EA01-434E-9720-FAE633BE66B1}" srcOrd="6" destOrd="0" presId="urn:microsoft.com/office/officeart/2005/8/layout/cycle6"/>
    <dgm:cxn modelId="{B959DAAF-14C8-4699-BF33-AD8720F27D5D}" type="presParOf" srcId="{ADAF0BA6-985F-40F1-AECF-DD1F955FE34A}" destId="{D467DDBB-29D4-479F-8784-B79B9CE6B157}" srcOrd="7" destOrd="0" presId="urn:microsoft.com/office/officeart/2005/8/layout/cycle6"/>
    <dgm:cxn modelId="{27215D57-0DBF-45EC-B87F-43A6EBCC5C56}" type="presParOf" srcId="{ADAF0BA6-985F-40F1-AECF-DD1F955FE34A}" destId="{16274804-3834-4E8C-A335-E7C70EA416BA}" srcOrd="8" destOrd="0" presId="urn:microsoft.com/office/officeart/2005/8/layout/cycle6"/>
    <dgm:cxn modelId="{644738AA-56DC-4734-927B-7BAA979D9115}" type="presParOf" srcId="{ADAF0BA6-985F-40F1-AECF-DD1F955FE34A}" destId="{BCD012CA-1F57-49B3-B13D-2A427A89BB37}" srcOrd="9" destOrd="0" presId="urn:microsoft.com/office/officeart/2005/8/layout/cycle6"/>
    <dgm:cxn modelId="{0B40A193-8502-4C50-A488-3EFC1BAD467B}" type="presParOf" srcId="{ADAF0BA6-985F-40F1-AECF-DD1F955FE34A}" destId="{4A62ADC5-5E30-41F3-A669-9C9F975DFBD4}" srcOrd="10" destOrd="0" presId="urn:microsoft.com/office/officeart/2005/8/layout/cycle6"/>
    <dgm:cxn modelId="{51BDC02D-3299-4C5A-858B-97C0162609BB}" type="presParOf" srcId="{ADAF0BA6-985F-40F1-AECF-DD1F955FE34A}" destId="{EDBC65E0-FB35-4B60-9670-FD7101419FE7}" srcOrd="11" destOrd="0" presId="urn:microsoft.com/office/officeart/2005/8/layout/cycle6"/>
    <dgm:cxn modelId="{09C1668D-4CA6-4591-8B94-87A91F5D6F09}" type="presParOf" srcId="{ADAF0BA6-985F-40F1-AECF-DD1F955FE34A}" destId="{85F0D627-E0AF-4C3F-83BB-FDABFC64E1D9}" srcOrd="12" destOrd="0" presId="urn:microsoft.com/office/officeart/2005/8/layout/cycle6"/>
    <dgm:cxn modelId="{87555484-0711-47B6-88BE-8D8750EEA812}" type="presParOf" srcId="{ADAF0BA6-985F-40F1-AECF-DD1F955FE34A}" destId="{06360B8F-45B2-4538-9BD5-EADE7FC70632}" srcOrd="13" destOrd="0" presId="urn:microsoft.com/office/officeart/2005/8/layout/cycle6"/>
    <dgm:cxn modelId="{E979474E-9C0F-4B8B-A8A7-466ED5CB52D5}" type="presParOf" srcId="{ADAF0BA6-985F-40F1-AECF-DD1F955FE34A}" destId="{C5840786-B345-48C4-9340-888472EBC255}"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A2E885-2236-4FA7-95CE-E9C7832900D3}">
      <dsp:nvSpPr>
        <dsp:cNvPr id="0" name=""/>
        <dsp:cNvSpPr/>
      </dsp:nvSpPr>
      <dsp:spPr>
        <a:xfrm>
          <a:off x="1512169" y="196776"/>
          <a:ext cx="1376942" cy="998119"/>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Betriebshaftpflicht</a:t>
          </a:r>
          <a:endParaRPr lang="de-DE" sz="1200" kern="1200" dirty="0"/>
        </a:p>
      </dsp:txBody>
      <dsp:txXfrm>
        <a:off x="1512169" y="196776"/>
        <a:ext cx="1376942" cy="998119"/>
      </dsp:txXfrm>
    </dsp:sp>
    <dsp:sp modelId="{240C8371-9BA6-4B40-ABA4-292A6B6FDE6B}">
      <dsp:nvSpPr>
        <dsp:cNvPr id="0" name=""/>
        <dsp:cNvSpPr/>
      </dsp:nvSpPr>
      <dsp:spPr>
        <a:xfrm>
          <a:off x="2872656" y="-641308"/>
          <a:ext cx="3531404" cy="3531404"/>
        </a:xfrm>
        <a:custGeom>
          <a:avLst/>
          <a:gdLst/>
          <a:ahLst/>
          <a:cxnLst/>
          <a:rect l="0" t="0" r="0" b="0"/>
          <a:pathLst>
            <a:path>
              <a:moveTo>
                <a:pt x="16854" y="1522316"/>
              </a:moveTo>
              <a:arcTo wR="1765702" hR="1765702" stAng="11275376" swAng="5556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5B9014-5675-4650-B6F4-F278ACA4A5F3}">
      <dsp:nvSpPr>
        <dsp:cNvPr id="0" name=""/>
        <dsp:cNvSpPr/>
      </dsp:nvSpPr>
      <dsp:spPr>
        <a:xfrm>
          <a:off x="2952330" y="451890"/>
          <a:ext cx="1000479" cy="106027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Sachversicherung</a:t>
          </a:r>
          <a:endParaRPr lang="de-DE" sz="1000" kern="1200" dirty="0"/>
        </a:p>
      </dsp:txBody>
      <dsp:txXfrm>
        <a:off x="2952330" y="451890"/>
        <a:ext cx="1000479" cy="1060278"/>
      </dsp:txXfrm>
    </dsp:sp>
    <dsp:sp modelId="{D8059FCC-B29E-40A8-A44C-0C1F7C3F02B3}">
      <dsp:nvSpPr>
        <dsp:cNvPr id="0" name=""/>
        <dsp:cNvSpPr/>
      </dsp:nvSpPr>
      <dsp:spPr>
        <a:xfrm>
          <a:off x="267902" y="-521082"/>
          <a:ext cx="3531404" cy="3531404"/>
        </a:xfrm>
        <a:custGeom>
          <a:avLst/>
          <a:gdLst/>
          <a:ahLst/>
          <a:cxnLst/>
          <a:rect l="0" t="0" r="0" b="0"/>
          <a:pathLst>
            <a:path>
              <a:moveTo>
                <a:pt x="3510805" y="2034625"/>
              </a:moveTo>
              <a:arcTo wR="1765702" hR="1765702" stAng="525628" swAng="2653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F556B0-9CA4-4B0D-BEE5-59EB50BD9F79}">
      <dsp:nvSpPr>
        <dsp:cNvPr id="0" name=""/>
        <dsp:cNvSpPr/>
      </dsp:nvSpPr>
      <dsp:spPr>
        <a:xfrm>
          <a:off x="3249266" y="1648651"/>
          <a:ext cx="1130550" cy="596221"/>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Vermögensschadenhaftpflicht</a:t>
          </a:r>
          <a:endParaRPr lang="de-DE" sz="1000" kern="1200" dirty="0"/>
        </a:p>
      </dsp:txBody>
      <dsp:txXfrm>
        <a:off x="3249266" y="1648651"/>
        <a:ext cx="1130550" cy="596221"/>
      </dsp:txXfrm>
    </dsp:sp>
    <dsp:sp modelId="{4218313D-BE0F-4DA1-9E2B-57BECEB9E762}">
      <dsp:nvSpPr>
        <dsp:cNvPr id="0" name=""/>
        <dsp:cNvSpPr/>
      </dsp:nvSpPr>
      <dsp:spPr>
        <a:xfrm>
          <a:off x="914055" y="-868049"/>
          <a:ext cx="3531404" cy="3531404"/>
        </a:xfrm>
        <a:custGeom>
          <a:avLst/>
          <a:gdLst/>
          <a:ahLst/>
          <a:cxnLst/>
          <a:rect l="0" t="0" r="0" b="0"/>
          <a:pathLst>
            <a:path>
              <a:moveTo>
                <a:pt x="2905080" y="3114599"/>
              </a:moveTo>
              <a:arcTo wR="1765702" hR="1765702" stAng="2988785" swAng="49589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2C75E0-ACFD-401E-BCAA-A70FDFB8FA6F}">
      <dsp:nvSpPr>
        <dsp:cNvPr id="0" name=""/>
        <dsp:cNvSpPr/>
      </dsp:nvSpPr>
      <dsp:spPr>
        <a:xfrm>
          <a:off x="2847738" y="2397696"/>
          <a:ext cx="1366384" cy="55335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Gewerbe-Rechtsschutzversicherung</a:t>
          </a:r>
          <a:endParaRPr lang="de-DE" sz="1000" kern="1200" dirty="0"/>
        </a:p>
      </dsp:txBody>
      <dsp:txXfrm>
        <a:off x="2847738" y="2397696"/>
        <a:ext cx="1366384" cy="553354"/>
      </dsp:txXfrm>
    </dsp:sp>
    <dsp:sp modelId="{1ED7EF4D-E89A-4D81-A977-4E38998E4F99}">
      <dsp:nvSpPr>
        <dsp:cNvPr id="0" name=""/>
        <dsp:cNvSpPr/>
      </dsp:nvSpPr>
      <dsp:spPr>
        <a:xfrm>
          <a:off x="275687" y="38191"/>
          <a:ext cx="3531404" cy="3531404"/>
        </a:xfrm>
        <a:custGeom>
          <a:avLst/>
          <a:gdLst/>
          <a:ahLst/>
          <a:cxnLst/>
          <a:rect l="0" t="0" r="0" b="0"/>
          <a:pathLst>
            <a:path>
              <a:moveTo>
                <a:pt x="3105289" y="2916011"/>
              </a:moveTo>
              <a:arcTo wR="1765702" hR="1765702" stAng="2439169" swAng="7936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943165-C59E-41BE-A588-778B86D0A681}">
      <dsp:nvSpPr>
        <dsp:cNvPr id="0" name=""/>
        <dsp:cNvSpPr/>
      </dsp:nvSpPr>
      <dsp:spPr>
        <a:xfrm>
          <a:off x="2371196" y="3214843"/>
          <a:ext cx="707677" cy="45999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Kreditversicherung</a:t>
          </a:r>
          <a:endParaRPr lang="de-DE" sz="1000" kern="1200" dirty="0"/>
        </a:p>
      </dsp:txBody>
      <dsp:txXfrm>
        <a:off x="2371196" y="3214843"/>
        <a:ext cx="707677" cy="459990"/>
      </dsp:txXfrm>
    </dsp:sp>
    <dsp:sp modelId="{82596BDE-3A86-49C1-B872-C73FD9768A7E}">
      <dsp:nvSpPr>
        <dsp:cNvPr id="0" name=""/>
        <dsp:cNvSpPr/>
      </dsp:nvSpPr>
      <dsp:spPr>
        <a:xfrm>
          <a:off x="390637" y="22711"/>
          <a:ext cx="3531404" cy="3531404"/>
        </a:xfrm>
        <a:custGeom>
          <a:avLst/>
          <a:gdLst/>
          <a:ahLst/>
          <a:cxnLst/>
          <a:rect l="0" t="0" r="0" b="0"/>
          <a:pathLst>
            <a:path>
              <a:moveTo>
                <a:pt x="1978792" y="3518499"/>
              </a:moveTo>
              <a:arcTo wR="1765702" hR="1765702" stAng="4984110" swAng="3397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17F1F-19E3-4419-AB15-9DD3F0061DC8}">
      <dsp:nvSpPr>
        <dsp:cNvPr id="0" name=""/>
        <dsp:cNvSpPr/>
      </dsp:nvSpPr>
      <dsp:spPr>
        <a:xfrm>
          <a:off x="1485969" y="3282934"/>
          <a:ext cx="707677" cy="45999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Transportversicherung</a:t>
          </a:r>
          <a:endParaRPr lang="de-DE" sz="1000" kern="1200" dirty="0"/>
        </a:p>
      </dsp:txBody>
      <dsp:txXfrm>
        <a:off x="1485969" y="3282934"/>
        <a:ext cx="707677" cy="459990"/>
      </dsp:txXfrm>
    </dsp:sp>
    <dsp:sp modelId="{521D51C0-8F7B-480F-B863-B3CB92C6FAAF}">
      <dsp:nvSpPr>
        <dsp:cNvPr id="0" name=""/>
        <dsp:cNvSpPr/>
      </dsp:nvSpPr>
      <dsp:spPr>
        <a:xfrm>
          <a:off x="-1641152" y="483781"/>
          <a:ext cx="3531404" cy="3531404"/>
        </a:xfrm>
        <a:custGeom>
          <a:avLst/>
          <a:gdLst/>
          <a:ahLst/>
          <a:cxnLst/>
          <a:rect l="0" t="0" r="0" b="0"/>
          <a:pathLst>
            <a:path>
              <a:moveTo>
                <a:pt x="3125847" y="2891628"/>
              </a:moveTo>
              <a:arcTo wR="1765702" hR="1765702" stAng="2377074" swAng="3818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8337D1-1E03-4142-81BE-75F1205E9AD4}">
      <dsp:nvSpPr>
        <dsp:cNvPr id="0" name=""/>
        <dsp:cNvSpPr/>
      </dsp:nvSpPr>
      <dsp:spPr>
        <a:xfrm>
          <a:off x="422912" y="2585052"/>
          <a:ext cx="927163" cy="103861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Elektronik- und Cyberversicherung</a:t>
          </a:r>
          <a:endParaRPr lang="de-DE" sz="1000" kern="1200" dirty="0"/>
        </a:p>
      </dsp:txBody>
      <dsp:txXfrm>
        <a:off x="422912" y="2585052"/>
        <a:ext cx="927163" cy="1038617"/>
      </dsp:txXfrm>
    </dsp:sp>
    <dsp:sp modelId="{25E97D19-AAEC-40BB-BC79-3461891EA98E}">
      <dsp:nvSpPr>
        <dsp:cNvPr id="0" name=""/>
        <dsp:cNvSpPr/>
      </dsp:nvSpPr>
      <dsp:spPr>
        <a:xfrm>
          <a:off x="-236838" y="2336883"/>
          <a:ext cx="3531404" cy="3531404"/>
        </a:xfrm>
        <a:custGeom>
          <a:avLst/>
          <a:gdLst/>
          <a:ahLst/>
          <a:cxnLst/>
          <a:rect l="0" t="0" r="0" b="0"/>
          <a:pathLst>
            <a:path>
              <a:moveTo>
                <a:pt x="864045" y="247572"/>
              </a:moveTo>
              <a:arcTo wR="1765702" hR="1765702" stAng="14357569" swAng="2231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F2629-F5B1-4EB8-9D97-09F017C633B8}">
      <dsp:nvSpPr>
        <dsp:cNvPr id="0" name=""/>
        <dsp:cNvSpPr/>
      </dsp:nvSpPr>
      <dsp:spPr>
        <a:xfrm>
          <a:off x="328365" y="1921027"/>
          <a:ext cx="699673" cy="60761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Maschinenversicherung</a:t>
          </a:r>
          <a:endParaRPr lang="de-DE" sz="1000" kern="1200" dirty="0"/>
        </a:p>
      </dsp:txBody>
      <dsp:txXfrm>
        <a:off x="328365" y="1921027"/>
        <a:ext cx="699673" cy="607610"/>
      </dsp:txXfrm>
    </dsp:sp>
    <dsp:sp modelId="{D8B998C6-8914-461E-A3F1-5375A9FB37D6}">
      <dsp:nvSpPr>
        <dsp:cNvPr id="0" name=""/>
        <dsp:cNvSpPr/>
      </dsp:nvSpPr>
      <dsp:spPr>
        <a:xfrm>
          <a:off x="665725" y="448368"/>
          <a:ext cx="3531404" cy="3531404"/>
        </a:xfrm>
        <a:custGeom>
          <a:avLst/>
          <a:gdLst/>
          <a:ahLst/>
          <a:cxnLst/>
          <a:rect l="0" t="0" r="0" b="0"/>
          <a:pathLst>
            <a:path>
              <a:moveTo>
                <a:pt x="24700" y="1471393"/>
              </a:moveTo>
              <a:arcTo wR="1765702" hR="1765702" stAng="11375694" swAng="2449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5100FB-0A9C-42E8-89F2-B38E93EC3A63}">
      <dsp:nvSpPr>
        <dsp:cNvPr id="0" name=""/>
        <dsp:cNvSpPr/>
      </dsp:nvSpPr>
      <dsp:spPr>
        <a:xfrm>
          <a:off x="403022" y="763347"/>
          <a:ext cx="1081274" cy="1031961"/>
        </a:xfrm>
        <a:prstGeom prst="roundRect">
          <a:avLst/>
        </a:prstGeom>
        <a:solidFill>
          <a:schemeClr val="accent4"/>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solidFill>
                <a:schemeClr val="tx1"/>
              </a:solidFill>
            </a:rPr>
            <a:t>Betriebsausfallversicherung</a:t>
          </a:r>
          <a:endParaRPr lang="de-DE" sz="1000" kern="1200" dirty="0"/>
        </a:p>
      </dsp:txBody>
      <dsp:txXfrm>
        <a:off x="403022" y="763347"/>
        <a:ext cx="1081274" cy="1031961"/>
      </dsp:txXfrm>
    </dsp:sp>
    <dsp:sp modelId="{64F6B52E-CC6F-4860-A177-48BEC129AE5E}">
      <dsp:nvSpPr>
        <dsp:cNvPr id="0" name=""/>
        <dsp:cNvSpPr/>
      </dsp:nvSpPr>
      <dsp:spPr>
        <a:xfrm>
          <a:off x="-1857504" y="-168016"/>
          <a:ext cx="3531404" cy="3531404"/>
        </a:xfrm>
        <a:custGeom>
          <a:avLst/>
          <a:gdLst/>
          <a:ahLst/>
          <a:cxnLst/>
          <a:rect l="0" t="0" r="0" b="0"/>
          <a:pathLst>
            <a:path>
              <a:moveTo>
                <a:pt x="3342090" y="970275"/>
              </a:moveTo>
              <a:arcTo wR="1765702" hR="1765702" stAng="19993501" swAng="1223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40747D-903D-4BC2-8B6A-B098515FC9AF}">
      <dsp:nvSpPr>
        <dsp:cNvPr id="0" name=""/>
        <dsp:cNvSpPr/>
      </dsp:nvSpPr>
      <dsp:spPr>
        <a:xfrm>
          <a:off x="996048" y="-24105"/>
          <a:ext cx="2004861" cy="12982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Gebäudeversicher</a:t>
          </a:r>
          <a:r>
            <a:rPr lang="de-DE" sz="1600" kern="1200" dirty="0" smtClean="0"/>
            <a:t>ung</a:t>
          </a:r>
          <a:endParaRPr lang="de-DE" sz="1600" kern="1200" dirty="0"/>
        </a:p>
      </dsp:txBody>
      <dsp:txXfrm>
        <a:off x="996048" y="-24105"/>
        <a:ext cx="2004861" cy="1298271"/>
      </dsp:txXfrm>
    </dsp:sp>
    <dsp:sp modelId="{7E5CCAC2-A8D8-4D03-9FF8-03B64F44364D}">
      <dsp:nvSpPr>
        <dsp:cNvPr id="0" name=""/>
        <dsp:cNvSpPr/>
      </dsp:nvSpPr>
      <dsp:spPr>
        <a:xfrm>
          <a:off x="12519" y="-829502"/>
          <a:ext cx="3023313" cy="3023313"/>
        </a:xfrm>
        <a:custGeom>
          <a:avLst/>
          <a:gdLst/>
          <a:ahLst/>
          <a:cxnLst/>
          <a:rect l="0" t="0" r="0" b="0"/>
          <a:pathLst>
            <a:path>
              <a:moveTo>
                <a:pt x="2987593" y="1838332"/>
              </a:moveTo>
              <a:arcTo wR="1511656" hR="1511656" stAng="748819" swAng="82813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D20692-EC69-45C8-88FB-FBAC0644AB25}">
      <dsp:nvSpPr>
        <dsp:cNvPr id="0" name=""/>
        <dsp:cNvSpPr/>
      </dsp:nvSpPr>
      <dsp:spPr>
        <a:xfrm>
          <a:off x="2231224" y="1354833"/>
          <a:ext cx="1830077" cy="1044878"/>
        </a:xfrm>
        <a:prstGeom prst="roundRect">
          <a:avLst/>
        </a:prstGeom>
        <a:solidFill>
          <a:schemeClr val="accent4">
            <a:hueOff val="453605"/>
            <a:satOff val="-148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Elementarschaden</a:t>
          </a:r>
          <a:endParaRPr lang="de-DE" sz="1400" kern="1200" dirty="0"/>
        </a:p>
      </dsp:txBody>
      <dsp:txXfrm>
        <a:off x="2231224" y="1354833"/>
        <a:ext cx="1830077" cy="1044878"/>
      </dsp:txXfrm>
    </dsp:sp>
    <dsp:sp modelId="{13C954EC-F002-4034-8368-EB16BEB3BC29}">
      <dsp:nvSpPr>
        <dsp:cNvPr id="0" name=""/>
        <dsp:cNvSpPr/>
      </dsp:nvSpPr>
      <dsp:spPr>
        <a:xfrm>
          <a:off x="605619" y="1996200"/>
          <a:ext cx="3023313" cy="3023313"/>
        </a:xfrm>
        <a:custGeom>
          <a:avLst/>
          <a:gdLst/>
          <a:ahLst/>
          <a:cxnLst/>
          <a:rect l="0" t="0" r="0" b="0"/>
          <a:pathLst>
            <a:path>
              <a:moveTo>
                <a:pt x="2542253" y="405773"/>
              </a:moveTo>
              <a:arcTo wR="1511656" hR="1511656" stAng="18778907" swAng="741687"/>
            </a:path>
          </a:pathLst>
        </a:custGeom>
        <a:noFill/>
        <a:ln w="9525" cap="flat" cmpd="sng" algn="ctr">
          <a:solidFill>
            <a:schemeClr val="accent4">
              <a:hueOff val="453605"/>
              <a:satOff val="-1485"/>
              <a:lumOff val="0"/>
              <a:alphaOff val="0"/>
            </a:schemeClr>
          </a:solidFill>
          <a:prstDash val="solid"/>
        </a:ln>
        <a:effectLst/>
      </dsp:spPr>
      <dsp:style>
        <a:lnRef idx="1">
          <a:scrgbClr r="0" g="0" b="0"/>
        </a:lnRef>
        <a:fillRef idx="0">
          <a:scrgbClr r="0" g="0" b="0"/>
        </a:fillRef>
        <a:effectRef idx="0">
          <a:scrgbClr r="0" g="0" b="0"/>
        </a:effectRef>
        <a:fontRef idx="minor"/>
      </dsp:style>
    </dsp:sp>
    <dsp:sp modelId="{CEE94EA2-EA01-434E-9720-FAE633BE66B1}">
      <dsp:nvSpPr>
        <dsp:cNvPr id="0" name=""/>
        <dsp:cNvSpPr/>
      </dsp:nvSpPr>
      <dsp:spPr>
        <a:xfrm>
          <a:off x="2280832" y="2650973"/>
          <a:ext cx="1740431" cy="756846"/>
        </a:xfrm>
        <a:prstGeom prst="roundRect">
          <a:avLst/>
        </a:prstGeom>
        <a:solidFill>
          <a:schemeClr val="accent4">
            <a:hueOff val="907210"/>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Immobilien-Rechtsschutz</a:t>
          </a:r>
          <a:endParaRPr lang="de-DE" sz="1600" kern="1200" dirty="0"/>
        </a:p>
      </dsp:txBody>
      <dsp:txXfrm>
        <a:off x="2280832" y="2650973"/>
        <a:ext cx="1740431" cy="756846"/>
      </dsp:txXfrm>
    </dsp:sp>
    <dsp:sp modelId="{16274804-3834-4E8C-A335-E7C70EA416BA}">
      <dsp:nvSpPr>
        <dsp:cNvPr id="0" name=""/>
        <dsp:cNvSpPr/>
      </dsp:nvSpPr>
      <dsp:spPr>
        <a:xfrm>
          <a:off x="724785" y="461364"/>
          <a:ext cx="3023313" cy="3023313"/>
        </a:xfrm>
        <a:custGeom>
          <a:avLst/>
          <a:gdLst/>
          <a:ahLst/>
          <a:cxnLst/>
          <a:rect l="0" t="0" r="0" b="0"/>
          <a:pathLst>
            <a:path>
              <a:moveTo>
                <a:pt x="1978490" y="2949423"/>
              </a:moveTo>
              <a:arcTo wR="1511656" hR="1511656" stAng="4320703" swAng="2158579"/>
            </a:path>
          </a:pathLst>
        </a:custGeom>
        <a:noFill/>
        <a:ln w="9525" cap="flat" cmpd="sng" algn="ctr">
          <a:solidFill>
            <a:schemeClr val="accent4">
              <a:hueOff val="907210"/>
              <a:satOff val="-2970"/>
              <a:lumOff val="0"/>
              <a:alphaOff val="0"/>
            </a:schemeClr>
          </a:solidFill>
          <a:prstDash val="solid"/>
        </a:ln>
        <a:effectLst/>
      </dsp:spPr>
      <dsp:style>
        <a:lnRef idx="1">
          <a:scrgbClr r="0" g="0" b="0"/>
        </a:lnRef>
        <a:fillRef idx="0">
          <a:scrgbClr r="0" g="0" b="0"/>
        </a:fillRef>
        <a:effectRef idx="0">
          <a:scrgbClr r="0" g="0" b="0"/>
        </a:effectRef>
        <a:fontRef idx="minor"/>
      </dsp:style>
    </dsp:sp>
    <dsp:sp modelId="{BCD012CA-1F57-49B3-B13D-2A427A89BB37}">
      <dsp:nvSpPr>
        <dsp:cNvPr id="0" name=""/>
        <dsp:cNvSpPr/>
      </dsp:nvSpPr>
      <dsp:spPr>
        <a:xfrm>
          <a:off x="192596" y="2650975"/>
          <a:ext cx="1740454" cy="756846"/>
        </a:xfrm>
        <a:prstGeom prst="roundRect">
          <a:avLst/>
        </a:prstGeom>
        <a:solidFill>
          <a:schemeClr val="accent4">
            <a:hueOff val="1360815"/>
            <a:satOff val="-445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Bauversicherung	</a:t>
          </a:r>
          <a:endParaRPr lang="de-DE" sz="1600" kern="1200" dirty="0"/>
        </a:p>
      </dsp:txBody>
      <dsp:txXfrm>
        <a:off x="192596" y="2650975"/>
        <a:ext cx="1740454" cy="756846"/>
      </dsp:txXfrm>
    </dsp:sp>
    <dsp:sp modelId="{EDBC65E0-FB35-4B60-9670-FD7101419FE7}">
      <dsp:nvSpPr>
        <dsp:cNvPr id="0" name=""/>
        <dsp:cNvSpPr/>
      </dsp:nvSpPr>
      <dsp:spPr>
        <a:xfrm>
          <a:off x="407277" y="2168714"/>
          <a:ext cx="3023313" cy="3023313"/>
        </a:xfrm>
        <a:custGeom>
          <a:avLst/>
          <a:gdLst/>
          <a:ahLst/>
          <a:cxnLst/>
          <a:rect l="0" t="0" r="0" b="0"/>
          <a:pathLst>
            <a:path>
              <a:moveTo>
                <a:pt x="407176" y="479557"/>
              </a:moveTo>
              <a:arcTo wR="1511656" hR="1511656" stAng="13383584" swAng="826165"/>
            </a:path>
          </a:pathLst>
        </a:custGeom>
        <a:noFill/>
        <a:ln w="9525" cap="flat" cmpd="sng" algn="ctr">
          <a:solidFill>
            <a:schemeClr val="accent4">
              <a:hueOff val="1360815"/>
              <a:satOff val="-4455"/>
              <a:lumOff val="0"/>
              <a:alphaOff val="0"/>
            </a:schemeClr>
          </a:solidFill>
          <a:prstDash val="solid"/>
        </a:ln>
        <a:effectLst/>
      </dsp:spPr>
      <dsp:style>
        <a:lnRef idx="1">
          <a:scrgbClr r="0" g="0" b="0"/>
        </a:lnRef>
        <a:fillRef idx="0">
          <a:scrgbClr r="0" g="0" b="0"/>
        </a:fillRef>
        <a:effectRef idx="0">
          <a:scrgbClr r="0" g="0" b="0"/>
        </a:effectRef>
        <a:fontRef idx="minor"/>
      </dsp:style>
    </dsp:sp>
    <dsp:sp modelId="{85F0D627-E0AF-4C3F-83BB-FDABFC64E1D9}">
      <dsp:nvSpPr>
        <dsp:cNvPr id="0" name=""/>
        <dsp:cNvSpPr/>
      </dsp:nvSpPr>
      <dsp:spPr>
        <a:xfrm>
          <a:off x="216023" y="1368151"/>
          <a:ext cx="1740443" cy="1044878"/>
        </a:xfrm>
        <a:prstGeom prst="roundRect">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Grundbesitzerhaftpflicht</a:t>
          </a:r>
          <a:endParaRPr lang="de-DE" sz="1400" kern="1200" dirty="0"/>
        </a:p>
      </dsp:txBody>
      <dsp:txXfrm>
        <a:off x="216023" y="1368151"/>
        <a:ext cx="1740443" cy="1044878"/>
      </dsp:txXfrm>
    </dsp:sp>
    <dsp:sp modelId="{C5840786-B345-48C4-9340-888472EBC255}">
      <dsp:nvSpPr>
        <dsp:cNvPr id="0" name=""/>
        <dsp:cNvSpPr/>
      </dsp:nvSpPr>
      <dsp:spPr>
        <a:xfrm>
          <a:off x="638644" y="-1482564"/>
          <a:ext cx="3023313" cy="3023313"/>
        </a:xfrm>
        <a:custGeom>
          <a:avLst/>
          <a:gdLst/>
          <a:ahLst/>
          <a:cxnLst/>
          <a:rect l="0" t="0" r="0" b="0"/>
          <a:pathLst>
            <a:path>
              <a:moveTo>
                <a:pt x="805074" y="2848013"/>
              </a:moveTo>
              <a:arcTo wR="1511656" hR="1511656" stAng="7072027" swAng="1301563"/>
            </a:path>
          </a:pathLst>
        </a:custGeom>
        <a:noFill/>
        <a:ln w="9525" cap="flat" cmpd="sng" algn="ctr">
          <a:solidFill>
            <a:schemeClr val="accent4">
              <a:hueOff val="1814420"/>
              <a:satOff val="-594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26D382-E50D-4C52-939B-6BA7780A912C}" type="datetimeFigureOut">
              <a:rPr lang="de-DE" smtClean="0"/>
              <a:pPr/>
              <a:t>19.09.2016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DA5EC-E61E-4EF1-90C9-1547E88327AF}"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48783-C63D-4AB0-84EA-4F0308B35803}" type="datetimeFigureOut">
              <a:rPr lang="de-DE" smtClean="0"/>
              <a:pPr/>
              <a:t>19.09.2016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F8ADB-58F5-430E-B796-B60DA02A8A4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E3F8ADB-58F5-430E-B796-B60DA02A8A45}"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Bild noch einfügen</a:t>
            </a:r>
            <a:endParaRPr lang="de-DE" dirty="0"/>
          </a:p>
        </p:txBody>
      </p:sp>
      <p:sp>
        <p:nvSpPr>
          <p:cNvPr id="4" name="Foliennummernplatzhalter 3"/>
          <p:cNvSpPr>
            <a:spLocks noGrp="1"/>
          </p:cNvSpPr>
          <p:nvPr>
            <p:ph type="sldNum" sz="quarter" idx="10"/>
          </p:nvPr>
        </p:nvSpPr>
        <p:spPr/>
        <p:txBody>
          <a:bodyPr/>
          <a:lstStyle/>
          <a:p>
            <a:fld id="{3E3F8ADB-58F5-430E-B796-B60DA02A8A45}" type="slidenum">
              <a:rPr lang="de-DE" smtClean="0"/>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E3F8ADB-58F5-430E-B796-B60DA02A8A45}"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5BA9D993-7E19-4413-9801-6A4F7780DF11}" type="datetime1">
              <a:rPr lang="de-DE" smtClean="0"/>
              <a:pPr/>
              <a:t>19.09.2016</a:t>
            </a:fld>
            <a:endParaRPr lang="de-DE"/>
          </a:p>
        </p:txBody>
      </p:sp>
      <p:sp>
        <p:nvSpPr>
          <p:cNvPr id="17" name="Fußzeilenplatzhalter 16"/>
          <p:cNvSpPr>
            <a:spLocks noGrp="1"/>
          </p:cNvSpPr>
          <p:nvPr>
            <p:ph type="ftr" sz="quarter" idx="11"/>
          </p:nvPr>
        </p:nvSpPr>
        <p:spPr/>
        <p:txBody>
          <a:bodyPr/>
          <a:lstStyle/>
          <a:p>
            <a:r>
              <a:rPr lang="de-DE" smtClean="0"/>
              <a:t>Dr.Otto &amp; Partner Versicherungsvermittlungs-GmbH 15.09.2016</a:t>
            </a:r>
            <a:endParaRPr lang="de-DE"/>
          </a:p>
        </p:txBody>
      </p:sp>
      <p:sp>
        <p:nvSpPr>
          <p:cNvPr id="29" name="Foliennummernplatzhalter 28"/>
          <p:cNvSpPr>
            <a:spLocks noGrp="1"/>
          </p:cNvSpPr>
          <p:nvPr>
            <p:ph type="sldNum" sz="quarter" idx="12"/>
          </p:nvPr>
        </p:nvSpPr>
        <p:spPr/>
        <p:txBody>
          <a:bodyPr/>
          <a:lstStyle/>
          <a:p>
            <a:fld id="{32263B9A-6057-4FDC-AA14-9B27240DEEAB}"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D3B742E-8A8C-4156-B3EF-7C8A22D815AE}" type="datetime1">
              <a:rPr lang="de-DE" smtClean="0"/>
              <a:pPr/>
              <a:t>19.09.2016</a:t>
            </a:fld>
            <a:endParaRPr lang="de-DE"/>
          </a:p>
        </p:txBody>
      </p:sp>
      <p:sp>
        <p:nvSpPr>
          <p:cNvPr id="5" name="Fußzeilenplatzhalter 4"/>
          <p:cNvSpPr>
            <a:spLocks noGrp="1"/>
          </p:cNvSpPr>
          <p:nvPr>
            <p:ph type="ftr" sz="quarter" idx="11"/>
          </p:nvPr>
        </p:nvSpPr>
        <p:spPr/>
        <p:txBody>
          <a:bodyPr/>
          <a:lstStyle/>
          <a:p>
            <a:r>
              <a:rPr lang="de-DE" smtClean="0"/>
              <a:t>Dr.Otto &amp; Partner Versicherungsvermittlungs-GmbH 15.09.2016</a:t>
            </a:r>
            <a:endParaRPr lang="de-DE"/>
          </a:p>
        </p:txBody>
      </p:sp>
      <p:sp>
        <p:nvSpPr>
          <p:cNvPr id="6" name="Foliennummernplatzhalter 5"/>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98BAFC52-F9DA-44D8-BF94-2981DD936678}" type="datetime1">
              <a:rPr lang="de-DE" smtClean="0"/>
              <a:pPr/>
              <a:t>19.09.2016</a:t>
            </a:fld>
            <a:endParaRPr lang="de-DE"/>
          </a:p>
        </p:txBody>
      </p:sp>
      <p:sp>
        <p:nvSpPr>
          <p:cNvPr id="5" name="Fußzeilenplatzhalter 4"/>
          <p:cNvSpPr>
            <a:spLocks noGrp="1"/>
          </p:cNvSpPr>
          <p:nvPr>
            <p:ph type="ftr" sz="quarter" idx="11"/>
          </p:nvPr>
        </p:nvSpPr>
        <p:spPr/>
        <p:txBody>
          <a:bodyPr/>
          <a:lstStyle/>
          <a:p>
            <a:r>
              <a:rPr lang="de-DE" smtClean="0"/>
              <a:t>Dr.Otto &amp; Partner Versicherungsvermittlungs-GmbH 15.09.2016</a:t>
            </a:r>
            <a:endParaRPr lang="de-DE"/>
          </a:p>
        </p:txBody>
      </p:sp>
      <p:sp>
        <p:nvSpPr>
          <p:cNvPr id="6" name="Foliennummernplatzhalter 5"/>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72FDDAB-8AFB-4464-BD14-D995C26AA04A}" type="datetime1">
              <a:rPr lang="de-DE" smtClean="0"/>
              <a:pPr/>
              <a:t>19.09.2016</a:t>
            </a:fld>
            <a:endParaRPr lang="de-DE"/>
          </a:p>
        </p:txBody>
      </p:sp>
      <p:sp>
        <p:nvSpPr>
          <p:cNvPr id="5" name="Fußzeilenplatzhalter 4"/>
          <p:cNvSpPr>
            <a:spLocks noGrp="1"/>
          </p:cNvSpPr>
          <p:nvPr>
            <p:ph type="ftr" sz="quarter" idx="11"/>
          </p:nvPr>
        </p:nvSpPr>
        <p:spPr/>
        <p:txBody>
          <a:bodyPr/>
          <a:lstStyle/>
          <a:p>
            <a:r>
              <a:rPr lang="de-DE" smtClean="0"/>
              <a:t>Dr.Otto &amp; Partner Versicherungsvermittlungs-GmbH 15.09.2016</a:t>
            </a:r>
            <a:endParaRPr lang="de-DE"/>
          </a:p>
        </p:txBody>
      </p:sp>
      <p:sp>
        <p:nvSpPr>
          <p:cNvPr id="6" name="Foliennummernplatzhalter 5"/>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3A4E47B4-7DE6-4D89-9C8D-C367D9FAD9E0}" type="datetime1">
              <a:rPr lang="de-DE" smtClean="0"/>
              <a:pPr/>
              <a:t>19.09.2016</a:t>
            </a:fld>
            <a:endParaRPr lang="de-DE"/>
          </a:p>
        </p:txBody>
      </p:sp>
      <p:sp>
        <p:nvSpPr>
          <p:cNvPr id="5" name="Fußzeilenplatzhalter 4"/>
          <p:cNvSpPr>
            <a:spLocks noGrp="1"/>
          </p:cNvSpPr>
          <p:nvPr>
            <p:ph type="ftr" sz="quarter" idx="11"/>
          </p:nvPr>
        </p:nvSpPr>
        <p:spPr/>
        <p:txBody>
          <a:bodyPr/>
          <a:lstStyle/>
          <a:p>
            <a:r>
              <a:rPr lang="de-DE" smtClean="0"/>
              <a:t>Dr.Otto &amp; Partner Versicherungsvermittlungs-GmbH 15.09.2016</a:t>
            </a:r>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32263B9A-6057-4FDC-AA14-9B27240DEEAB}"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D7FD1F7E-6E37-4A5F-B5F1-6B772F039E51}" type="datetime1">
              <a:rPr lang="de-DE" smtClean="0"/>
              <a:pPr/>
              <a:t>19.09.2016</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
        <p:nvSpPr>
          <p:cNvPr id="7" name="Foliennummernplatzhalter 6"/>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F701DE0D-4351-48D3-96DC-0AC58AEDF80B}" type="datetime1">
              <a:rPr lang="de-DE" smtClean="0"/>
              <a:pPr/>
              <a:t>19.09.2016</a:t>
            </a:fld>
            <a:endParaRPr lang="de-DE"/>
          </a:p>
        </p:txBody>
      </p:sp>
      <p:sp>
        <p:nvSpPr>
          <p:cNvPr id="8" name="Fußzeilenplatzhalter 7"/>
          <p:cNvSpPr>
            <a:spLocks noGrp="1"/>
          </p:cNvSpPr>
          <p:nvPr>
            <p:ph type="ftr" sz="quarter" idx="11"/>
          </p:nvPr>
        </p:nvSpPr>
        <p:spPr/>
        <p:txBody>
          <a:bodyPr/>
          <a:lstStyle/>
          <a:p>
            <a:r>
              <a:rPr lang="de-DE" smtClean="0"/>
              <a:t>Dr.Otto &amp; Partner Versicherungsvermittlungs-GmbH 15.09.2016</a:t>
            </a:r>
            <a:endParaRPr lang="de-DE"/>
          </a:p>
        </p:txBody>
      </p:sp>
      <p:sp>
        <p:nvSpPr>
          <p:cNvPr id="9" name="Foliennummernplatzhalter 8"/>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92866016-D297-409A-A186-693E81A29F39}" type="datetime1">
              <a:rPr lang="de-DE" smtClean="0"/>
              <a:pPr/>
              <a:t>19.09.2016</a:t>
            </a:fld>
            <a:endParaRPr lang="de-DE"/>
          </a:p>
        </p:txBody>
      </p:sp>
      <p:sp>
        <p:nvSpPr>
          <p:cNvPr id="4" name="Fußzeilenplatzhalter 3"/>
          <p:cNvSpPr>
            <a:spLocks noGrp="1"/>
          </p:cNvSpPr>
          <p:nvPr>
            <p:ph type="ftr" sz="quarter" idx="11"/>
          </p:nvPr>
        </p:nvSpPr>
        <p:spPr/>
        <p:txBody>
          <a:bodyPr/>
          <a:lstStyle/>
          <a:p>
            <a:r>
              <a:rPr lang="de-DE" smtClean="0"/>
              <a:t>Dr.Otto &amp; Partner Versicherungsvermittlungs-GmbH 15.09.2016</a:t>
            </a:r>
            <a:endParaRPr lang="de-DE"/>
          </a:p>
        </p:txBody>
      </p:sp>
      <p:sp>
        <p:nvSpPr>
          <p:cNvPr id="5" name="Foliennummernplatzhalter 4"/>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6A9DC5C-D0F6-47BC-A207-E638ED3DA479}" type="datetime1">
              <a:rPr lang="de-DE" smtClean="0"/>
              <a:pPr/>
              <a:t>19.09.2016</a:t>
            </a:fld>
            <a:endParaRPr lang="de-DE"/>
          </a:p>
        </p:txBody>
      </p:sp>
      <p:sp>
        <p:nvSpPr>
          <p:cNvPr id="3" name="Fußzeilenplatzhalter 2"/>
          <p:cNvSpPr>
            <a:spLocks noGrp="1"/>
          </p:cNvSpPr>
          <p:nvPr>
            <p:ph type="ftr" sz="quarter" idx="11"/>
          </p:nvPr>
        </p:nvSpPr>
        <p:spPr/>
        <p:txBody>
          <a:bodyPr/>
          <a:lstStyle/>
          <a:p>
            <a:r>
              <a:rPr lang="de-DE" smtClean="0"/>
              <a:t>Dr.Otto &amp; Partner Versicherungsvermittlungs-GmbH 15.09.2016</a:t>
            </a:r>
            <a:endParaRPr lang="de-DE"/>
          </a:p>
        </p:txBody>
      </p:sp>
      <p:sp>
        <p:nvSpPr>
          <p:cNvPr id="4" name="Foliennummernplatzhalter 3"/>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80E09CA1-AD98-4F0B-9FFD-8E86B2A7A967}" type="datetime1">
              <a:rPr lang="de-DE" smtClean="0"/>
              <a:pPr/>
              <a:t>19.09.2016</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
        <p:nvSpPr>
          <p:cNvPr id="7" name="Foliennummernplatzhalter 6"/>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30B57438-213D-4E04-AFD6-9C8766230B54}" type="datetime1">
              <a:rPr lang="de-DE" smtClean="0"/>
              <a:pPr/>
              <a:t>19.09.2016</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
        <p:nvSpPr>
          <p:cNvPr id="7" name="Foliennummernplatzhalter 6"/>
          <p:cNvSpPr>
            <a:spLocks noGrp="1"/>
          </p:cNvSpPr>
          <p:nvPr>
            <p:ph type="sldNum" sz="quarter" idx="12"/>
          </p:nvPr>
        </p:nvSpPr>
        <p:spPr/>
        <p:txBody>
          <a:bodyPr/>
          <a:lstStyle/>
          <a:p>
            <a:fld id="{32263B9A-6057-4FDC-AA14-9B27240DEEA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B80044-6EC8-4EDF-B71C-F2D314F87843}" type="datetime1">
              <a:rPr lang="de-DE" smtClean="0"/>
              <a:pPr/>
              <a:t>19.09.2016</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de-DE" smtClean="0"/>
              <a:t>Dr.Otto &amp; Partner Versicherungsvermittlungs-GmbH 15.09.2016</a:t>
            </a:r>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263B9A-6057-4FDC-AA14-9B27240DEEAB}"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otto-vvgmbh.de/policen-check" TargetMode="External"/><Relationship Id="rId2" Type="http://schemas.openxmlformats.org/officeDocument/2006/relationships/hyperlink" Target="http://www.dr-otto-vvgmbh.de/schadenformular"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Lotse für Versicherungen</a:t>
            </a:r>
            <a:endParaRPr lang="de-DE" dirty="0"/>
          </a:p>
        </p:txBody>
      </p:sp>
      <p:sp>
        <p:nvSpPr>
          <p:cNvPr id="3" name="Untertitel 2"/>
          <p:cNvSpPr>
            <a:spLocks noGrp="1"/>
          </p:cNvSpPr>
          <p:nvPr>
            <p:ph type="subTitle" idx="1"/>
          </p:nvPr>
        </p:nvSpPr>
        <p:spPr>
          <a:xfrm>
            <a:off x="1371600" y="3331698"/>
            <a:ext cx="6512768" cy="2185534"/>
          </a:xfrm>
        </p:spPr>
        <p:txBody>
          <a:bodyPr>
            <a:normAutofit fontScale="92500" lnSpcReduction="10000"/>
          </a:bodyPr>
          <a:lstStyle/>
          <a:p>
            <a:r>
              <a:rPr lang="de-DE" dirty="0" smtClean="0"/>
              <a:t>10-Minuten-Präsentation beim BNI-Chapter Adler am 15.09.2016</a:t>
            </a:r>
          </a:p>
          <a:p>
            <a:endParaRPr lang="de-DE" dirty="0" smtClean="0"/>
          </a:p>
          <a:p>
            <a:r>
              <a:rPr lang="de-DE" dirty="0" smtClean="0"/>
              <a:t>Dr. Wolfgang Otto</a:t>
            </a:r>
          </a:p>
          <a:p>
            <a:r>
              <a:rPr lang="de-DE" dirty="0" smtClean="0"/>
              <a:t>Versicherungsfachwirt</a:t>
            </a:r>
          </a:p>
          <a:p>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Versicherungen rund um die Immobilie</a:t>
            </a:r>
            <a:endParaRPr lang="de-DE" dirty="0"/>
          </a:p>
        </p:txBody>
      </p:sp>
      <p:sp>
        <p:nvSpPr>
          <p:cNvPr id="3" name="Textplatzhalter 2"/>
          <p:cNvSpPr>
            <a:spLocks noGrp="1"/>
          </p:cNvSpPr>
          <p:nvPr>
            <p:ph type="body" idx="1"/>
          </p:nvPr>
        </p:nvSpPr>
        <p:spPr/>
        <p:txBody>
          <a:bodyPr>
            <a:normAutofit lnSpcReduction="10000"/>
          </a:bodyPr>
          <a:lstStyle/>
          <a:p>
            <a:r>
              <a:rPr lang="de-DE" dirty="0" smtClean="0"/>
              <a:t>Immobilien Sind  wie Perlen</a:t>
            </a:r>
            <a:endParaRPr lang="de-DE" dirty="0"/>
          </a:p>
        </p:txBody>
      </p:sp>
      <p:sp>
        <p:nvSpPr>
          <p:cNvPr id="4" name="Textplatzhalter 3"/>
          <p:cNvSpPr>
            <a:spLocks noGrp="1"/>
          </p:cNvSpPr>
          <p:nvPr>
            <p:ph type="body" sz="half" idx="3"/>
          </p:nvPr>
        </p:nvSpPr>
        <p:spPr/>
        <p:txBody>
          <a:bodyPr>
            <a:normAutofit lnSpcReduction="10000"/>
          </a:bodyPr>
          <a:lstStyle/>
          <a:p>
            <a:r>
              <a:rPr lang="de-DE" dirty="0" smtClean="0"/>
              <a:t>Sie brauchen umfassenden Schutz</a:t>
            </a:r>
            <a:endParaRPr lang="de-DE" dirty="0"/>
          </a:p>
        </p:txBody>
      </p:sp>
      <p:graphicFrame>
        <p:nvGraphicFramePr>
          <p:cNvPr id="8" name="Inhaltsplatzhalter 7"/>
          <p:cNvGraphicFramePr>
            <a:graphicFrameLocks noGrp="1"/>
          </p:cNvGraphicFramePr>
          <p:nvPr>
            <p:ph sz="quarter" idx="4"/>
          </p:nvPr>
        </p:nvGraphicFramePr>
        <p:xfrm>
          <a:off x="4788024" y="2420888"/>
          <a:ext cx="4041775"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sz="quarter" idx="2"/>
          </p:nvPr>
        </p:nvPicPr>
        <p:blipFill>
          <a:blip r:embed="rId7" cstate="print"/>
          <a:srcRect/>
          <a:stretch>
            <a:fillRect/>
          </a:stretch>
        </p:blipFill>
        <p:spPr bwMode="auto">
          <a:xfrm>
            <a:off x="467544" y="2852936"/>
            <a:ext cx="4040188" cy="2777629"/>
          </a:xfrm>
          <a:prstGeom prst="rect">
            <a:avLst/>
          </a:prstGeom>
          <a:noFill/>
          <a:ln w="9525">
            <a:noFill/>
            <a:miter lim="800000"/>
            <a:headEnd/>
            <a:tailEnd/>
          </a:ln>
        </p:spPr>
      </p:pic>
      <p:sp>
        <p:nvSpPr>
          <p:cNvPr id="9" name="Foliennummernplatzhalter 8"/>
          <p:cNvSpPr>
            <a:spLocks noGrp="1"/>
          </p:cNvSpPr>
          <p:nvPr>
            <p:ph type="sldNum" sz="quarter" idx="12"/>
          </p:nvPr>
        </p:nvSpPr>
        <p:spPr/>
        <p:txBody>
          <a:bodyPr/>
          <a:lstStyle/>
          <a:p>
            <a:fld id="{32263B9A-6057-4FDC-AA14-9B27240DEEAB}" type="slidenum">
              <a:rPr lang="de-DE" smtClean="0"/>
              <a:pPr/>
              <a:t>10</a:t>
            </a:fld>
            <a:endParaRPr lang="de-DE"/>
          </a:p>
        </p:txBody>
      </p:sp>
      <p:sp>
        <p:nvSpPr>
          <p:cNvPr id="11" name="Fußzeilenplatzhalter 10"/>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Elementarschäden?</a:t>
            </a:r>
            <a:endParaRPr lang="de-DE" dirty="0"/>
          </a:p>
        </p:txBody>
      </p:sp>
      <p:pic>
        <p:nvPicPr>
          <p:cNvPr id="8" name="Inhaltsplatzhalter 7" descr="Elementarschäden Grafik gdv.png"/>
          <p:cNvPicPr>
            <a:picLocks noGrp="1" noChangeAspect="1"/>
          </p:cNvPicPr>
          <p:nvPr>
            <p:ph idx="1"/>
          </p:nvPr>
        </p:nvPicPr>
        <p:blipFill>
          <a:blip r:embed="rId2" cstate="print"/>
          <a:stretch>
            <a:fillRect/>
          </a:stretch>
        </p:blipFill>
        <p:spPr>
          <a:xfrm>
            <a:off x="2195736" y="1412776"/>
            <a:ext cx="4708525" cy="4708525"/>
          </a:xfrm>
        </p:spPr>
      </p:pic>
      <p:sp>
        <p:nvSpPr>
          <p:cNvPr id="4" name="Foliennummernplatzhalter 3"/>
          <p:cNvSpPr>
            <a:spLocks noGrp="1"/>
          </p:cNvSpPr>
          <p:nvPr>
            <p:ph type="sldNum" sz="quarter" idx="12"/>
          </p:nvPr>
        </p:nvSpPr>
        <p:spPr/>
        <p:txBody>
          <a:bodyPr/>
          <a:lstStyle/>
          <a:p>
            <a:fld id="{32263B9A-6057-4FDC-AA14-9B27240DEEAB}" type="slidenum">
              <a:rPr lang="de-DE" smtClean="0"/>
              <a:pPr/>
              <a:t>11</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Unser Service</a:t>
            </a:r>
            <a:endParaRPr lang="de-DE" dirty="0"/>
          </a:p>
        </p:txBody>
      </p:sp>
      <p:sp>
        <p:nvSpPr>
          <p:cNvPr id="3" name="Inhaltsplatzhalter 2"/>
          <p:cNvSpPr>
            <a:spLocks noGrp="1"/>
          </p:cNvSpPr>
          <p:nvPr>
            <p:ph sz="half" idx="1"/>
          </p:nvPr>
        </p:nvSpPr>
        <p:spPr/>
        <p:txBody>
          <a:bodyPr/>
          <a:lstStyle/>
          <a:p>
            <a:r>
              <a:rPr lang="de-DE" dirty="0" smtClean="0">
                <a:hlinkClick r:id="rId2"/>
              </a:rPr>
              <a:t>Schadenmodul</a:t>
            </a:r>
            <a:endParaRPr lang="de-DE" dirty="0" smtClean="0"/>
          </a:p>
          <a:p>
            <a:endParaRPr lang="de-DE" dirty="0" smtClean="0"/>
          </a:p>
          <a:p>
            <a:endParaRPr lang="de-DE" dirty="0" smtClean="0">
              <a:hlinkClick r:id="rId2"/>
            </a:endParaRPr>
          </a:p>
          <a:p>
            <a:r>
              <a:rPr lang="de-DE" dirty="0" smtClean="0">
                <a:hlinkClick r:id="rId2"/>
              </a:rPr>
              <a:t>http://www.dr-otto-vvgmbh.de/schadenformular</a:t>
            </a:r>
            <a:r>
              <a:rPr lang="de-DE" dirty="0" smtClean="0"/>
              <a:t>	</a:t>
            </a:r>
          </a:p>
          <a:p>
            <a:endParaRPr lang="de-DE" dirty="0"/>
          </a:p>
        </p:txBody>
      </p:sp>
      <p:sp>
        <p:nvSpPr>
          <p:cNvPr id="4" name="Inhaltsplatzhalter 3"/>
          <p:cNvSpPr>
            <a:spLocks noGrp="1"/>
          </p:cNvSpPr>
          <p:nvPr>
            <p:ph sz="half" idx="2"/>
          </p:nvPr>
        </p:nvSpPr>
        <p:spPr/>
        <p:txBody>
          <a:bodyPr/>
          <a:lstStyle/>
          <a:p>
            <a:r>
              <a:rPr lang="de-DE" dirty="0" smtClean="0">
                <a:hlinkClick r:id="rId3"/>
              </a:rPr>
              <a:t>Policencheck</a:t>
            </a:r>
            <a:endParaRPr lang="de-DE" dirty="0" smtClean="0"/>
          </a:p>
          <a:p>
            <a:endParaRPr lang="de-DE" dirty="0" smtClean="0"/>
          </a:p>
          <a:p>
            <a:endParaRPr lang="de-DE" dirty="0" smtClean="0"/>
          </a:p>
          <a:p>
            <a:r>
              <a:rPr lang="de-DE" dirty="0" smtClean="0">
                <a:hlinkClick r:id="rId3"/>
              </a:rPr>
              <a:t>http://www.dr-otto-vvgmbh.de/policen-check</a:t>
            </a:r>
            <a:endParaRPr lang="de-DE" dirty="0" smtClean="0"/>
          </a:p>
          <a:p>
            <a:endParaRPr lang="de-DE" dirty="0" smtClean="0">
              <a:solidFill>
                <a:schemeClr val="accent5">
                  <a:lumMod val="50000"/>
                </a:schemeClr>
              </a:solidFill>
            </a:endParaRPr>
          </a:p>
          <a:p>
            <a:r>
              <a:rPr lang="de-DE" dirty="0" smtClean="0">
                <a:solidFill>
                  <a:schemeClr val="accent5">
                    <a:lumMod val="50000"/>
                  </a:schemeClr>
                </a:solidFill>
              </a:rPr>
              <a:t>Chatfunktion</a:t>
            </a:r>
          </a:p>
          <a:p>
            <a:endParaRPr lang="de-DE" dirty="0" smtClean="0"/>
          </a:p>
          <a:p>
            <a:endParaRPr lang="de-DE" dirty="0"/>
          </a:p>
        </p:txBody>
      </p:sp>
      <p:pic>
        <p:nvPicPr>
          <p:cNvPr id="1026" name="Picture 2" descr="http://dr-otto-vvgmbh.de/wp-content/uploads/2014/12/Fotolia_55612957_M-1024x683.jpg"/>
          <p:cNvPicPr>
            <a:picLocks noChangeAspect="1" noChangeArrowheads="1"/>
          </p:cNvPicPr>
          <p:nvPr/>
        </p:nvPicPr>
        <p:blipFill>
          <a:blip r:embed="rId4" cstate="print"/>
          <a:srcRect/>
          <a:stretch>
            <a:fillRect/>
          </a:stretch>
        </p:blipFill>
        <p:spPr bwMode="auto">
          <a:xfrm>
            <a:off x="1115616" y="4365104"/>
            <a:ext cx="2736304" cy="1951673"/>
          </a:xfrm>
          <a:prstGeom prst="rect">
            <a:avLst/>
          </a:prstGeom>
          <a:noFill/>
        </p:spPr>
      </p:pic>
      <p:pic>
        <p:nvPicPr>
          <p:cNvPr id="1028" name="Picture 4" descr="http://dr-otto-vvgmbh.de/wp-content/uploads/2016/02/DrOttoPolicenvergleich.jpg"/>
          <p:cNvPicPr>
            <a:picLocks noChangeAspect="1" noChangeArrowheads="1"/>
          </p:cNvPicPr>
          <p:nvPr/>
        </p:nvPicPr>
        <p:blipFill>
          <a:blip r:embed="rId5" cstate="print"/>
          <a:srcRect/>
          <a:stretch>
            <a:fillRect/>
          </a:stretch>
        </p:blipFill>
        <p:spPr bwMode="auto">
          <a:xfrm>
            <a:off x="4932040" y="2132856"/>
            <a:ext cx="3041650" cy="584200"/>
          </a:xfrm>
          <a:prstGeom prst="rect">
            <a:avLst/>
          </a:prstGeom>
          <a:noFill/>
        </p:spPr>
      </p:pic>
      <p:pic>
        <p:nvPicPr>
          <p:cNvPr id="10" name="Grafik 9" descr="Policen-Check DrOttoService-300x58.jpg"/>
          <p:cNvPicPr>
            <a:picLocks noChangeAspect="1"/>
          </p:cNvPicPr>
          <p:nvPr/>
        </p:nvPicPr>
        <p:blipFill>
          <a:blip r:embed="rId6" cstate="print"/>
          <a:stretch>
            <a:fillRect/>
          </a:stretch>
        </p:blipFill>
        <p:spPr>
          <a:xfrm>
            <a:off x="1043608" y="2204864"/>
            <a:ext cx="2857500" cy="552450"/>
          </a:xfrm>
          <a:prstGeom prst="rect">
            <a:avLst/>
          </a:prstGeom>
        </p:spPr>
      </p:pic>
      <p:sp>
        <p:nvSpPr>
          <p:cNvPr id="8" name="Foliennummernplatzhalter 7"/>
          <p:cNvSpPr>
            <a:spLocks noGrp="1"/>
          </p:cNvSpPr>
          <p:nvPr>
            <p:ph type="sldNum" sz="quarter" idx="12"/>
          </p:nvPr>
        </p:nvSpPr>
        <p:spPr/>
        <p:txBody>
          <a:bodyPr/>
          <a:lstStyle/>
          <a:p>
            <a:fld id="{32263B9A-6057-4FDC-AA14-9B27240DEEAB}" type="slidenum">
              <a:rPr lang="de-DE" smtClean="0"/>
              <a:pPr/>
              <a:t>12</a:t>
            </a:fld>
            <a:endParaRPr lang="de-DE"/>
          </a:p>
        </p:txBody>
      </p:sp>
      <p:sp>
        <p:nvSpPr>
          <p:cNvPr id="11" name="Fußzeilenplatzhalter 10"/>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dirty="0" smtClean="0"/>
              <a:t>Vielen Dank für Ihre Aufmerksamkeit!</a:t>
            </a:r>
            <a:endParaRPr lang="de-DE" dirty="0"/>
          </a:p>
        </p:txBody>
      </p:sp>
      <p:sp>
        <p:nvSpPr>
          <p:cNvPr id="3" name="Foliennummernplatzhalter 2"/>
          <p:cNvSpPr>
            <a:spLocks noGrp="1"/>
          </p:cNvSpPr>
          <p:nvPr>
            <p:ph type="sldNum" sz="quarter" idx="12"/>
          </p:nvPr>
        </p:nvSpPr>
        <p:spPr/>
        <p:txBody>
          <a:bodyPr/>
          <a:lstStyle/>
          <a:p>
            <a:fld id="{32263B9A-6057-4FDC-AA14-9B27240DEEAB}" type="slidenum">
              <a:rPr lang="de-DE" smtClean="0"/>
              <a:pPr/>
              <a:t>13</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Unser Team und unsere Agentur</a:t>
            </a:r>
            <a:endParaRPr lang="de-DE" dirty="0"/>
          </a:p>
        </p:txBody>
      </p:sp>
      <p:sp>
        <p:nvSpPr>
          <p:cNvPr id="4" name="Inhaltsplatzhalter 3"/>
          <p:cNvSpPr>
            <a:spLocks noGrp="1"/>
          </p:cNvSpPr>
          <p:nvPr>
            <p:ph sz="half" idx="1"/>
          </p:nvPr>
        </p:nvSpPr>
        <p:spPr>
          <a:xfrm>
            <a:off x="457200" y="1600200"/>
            <a:ext cx="4038600" cy="5141168"/>
          </a:xfrm>
        </p:spPr>
        <p:txBody>
          <a:bodyPr>
            <a:normAutofit lnSpcReduction="10000"/>
          </a:bodyPr>
          <a:lstStyle/>
          <a:p>
            <a:r>
              <a:rPr lang="de-DE" dirty="0" smtClean="0"/>
              <a:t>Das Team</a:t>
            </a:r>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5" name="Inhaltsplatzhalter 4"/>
          <p:cNvSpPr>
            <a:spLocks noGrp="1"/>
          </p:cNvSpPr>
          <p:nvPr>
            <p:ph sz="half" idx="2"/>
          </p:nvPr>
        </p:nvSpPr>
        <p:spPr>
          <a:xfrm>
            <a:off x="4355976" y="2132856"/>
            <a:ext cx="4038600" cy="4525963"/>
          </a:xfrm>
        </p:spPr>
        <p:txBody>
          <a:bodyPr>
            <a:normAutofit lnSpcReduction="10000"/>
          </a:bodyPr>
          <a:lstStyle/>
          <a:p>
            <a:r>
              <a:rPr lang="de-DE" sz="2000" b="1" dirty="0" smtClean="0"/>
              <a:t>Ute Otto</a:t>
            </a:r>
          </a:p>
          <a:p>
            <a:r>
              <a:rPr lang="de-DE" sz="1800" b="1" dirty="0" smtClean="0"/>
              <a:t>Prokuristin,</a:t>
            </a:r>
          </a:p>
          <a:p>
            <a:pPr>
              <a:buNone/>
            </a:pPr>
            <a:r>
              <a:rPr lang="de-DE" sz="1800" b="1" dirty="0" smtClean="0"/>
              <a:t>        </a:t>
            </a:r>
            <a:r>
              <a:rPr lang="de-DE" sz="1600" b="1" dirty="0" smtClean="0"/>
              <a:t>Steuerfachassistentin,</a:t>
            </a:r>
            <a:r>
              <a:rPr lang="de-DE" sz="1600" b="1" baseline="0" dirty="0" smtClean="0"/>
              <a:t> </a:t>
            </a:r>
          </a:p>
          <a:p>
            <a:pPr>
              <a:buNone/>
            </a:pPr>
            <a:r>
              <a:rPr lang="de-DE" sz="1600" b="1" baseline="0" dirty="0" smtClean="0"/>
              <a:t>         </a:t>
            </a:r>
            <a:r>
              <a:rPr lang="de-DE" sz="1600" b="1" dirty="0" smtClean="0"/>
              <a:t>Dipl.- Pädagoge</a:t>
            </a:r>
            <a:endParaRPr lang="de-DE" sz="1600" b="1" dirty="0" smtClean="0"/>
          </a:p>
          <a:p>
            <a:endParaRPr lang="de-DE" sz="1400" dirty="0" smtClean="0"/>
          </a:p>
          <a:p>
            <a:r>
              <a:rPr lang="de-DE" sz="1400" dirty="0" smtClean="0"/>
              <a:t>Strategie,</a:t>
            </a:r>
          </a:p>
          <a:p>
            <a:r>
              <a:rPr lang="de-DE" sz="1400" dirty="0" smtClean="0"/>
              <a:t>Marketing,</a:t>
            </a:r>
          </a:p>
          <a:p>
            <a:r>
              <a:rPr lang="de-DE" sz="1400" dirty="0" smtClean="0"/>
              <a:t>Kunden- und Bestandsmanagement</a:t>
            </a:r>
          </a:p>
          <a:p>
            <a:endParaRPr lang="de-DE" sz="1600" dirty="0" smtClean="0"/>
          </a:p>
          <a:p>
            <a:endParaRPr lang="de-DE" sz="1600" dirty="0" smtClean="0"/>
          </a:p>
          <a:p>
            <a:r>
              <a:rPr lang="de-DE" sz="2000" b="1" dirty="0" smtClean="0"/>
              <a:t>Dr. Wolfgang Otto</a:t>
            </a:r>
          </a:p>
          <a:p>
            <a:r>
              <a:rPr lang="de-DE" sz="1800" b="1" dirty="0" smtClean="0"/>
              <a:t>Geschäftsführer, </a:t>
            </a:r>
            <a:r>
              <a:rPr lang="de-DE" sz="1600" b="1" dirty="0" smtClean="0"/>
              <a:t>Versicherungsfachwirt</a:t>
            </a:r>
          </a:p>
          <a:p>
            <a:r>
              <a:rPr lang="de-DE" sz="1400" dirty="0" smtClean="0"/>
              <a:t>Vertrieb,</a:t>
            </a:r>
          </a:p>
          <a:p>
            <a:r>
              <a:rPr lang="de-DE" sz="1400" dirty="0" smtClean="0"/>
              <a:t>Kundenbetreuung,</a:t>
            </a:r>
          </a:p>
          <a:p>
            <a:r>
              <a:rPr lang="de-DE" sz="1400" dirty="0" smtClean="0"/>
              <a:t>Technik</a:t>
            </a:r>
          </a:p>
          <a:p>
            <a:endParaRPr lang="de-DE" sz="1600" dirty="0" smtClean="0"/>
          </a:p>
          <a:p>
            <a:endParaRPr lang="de-DE" dirty="0" smtClean="0"/>
          </a:p>
        </p:txBody>
      </p:sp>
      <p:pic>
        <p:nvPicPr>
          <p:cNvPr id="6" name="Grafik 5" descr="004.jpg"/>
          <p:cNvPicPr>
            <a:picLocks noChangeAspect="1"/>
          </p:cNvPicPr>
          <p:nvPr/>
        </p:nvPicPr>
        <p:blipFill>
          <a:blip r:embed="rId2" cstate="print"/>
          <a:stretch>
            <a:fillRect/>
          </a:stretch>
        </p:blipFill>
        <p:spPr>
          <a:xfrm>
            <a:off x="1403648" y="2108854"/>
            <a:ext cx="1656184" cy="2208246"/>
          </a:xfrm>
          <a:prstGeom prst="rect">
            <a:avLst/>
          </a:prstGeom>
        </p:spPr>
      </p:pic>
      <p:pic>
        <p:nvPicPr>
          <p:cNvPr id="7" name="Grafik 6" descr="_MG_0083.JPG"/>
          <p:cNvPicPr>
            <a:picLocks noChangeAspect="1"/>
          </p:cNvPicPr>
          <p:nvPr/>
        </p:nvPicPr>
        <p:blipFill>
          <a:blip r:embed="rId3" cstate="print"/>
          <a:stretch>
            <a:fillRect/>
          </a:stretch>
        </p:blipFill>
        <p:spPr>
          <a:xfrm>
            <a:off x="1403648" y="4437112"/>
            <a:ext cx="1668226" cy="2160239"/>
          </a:xfrm>
          <a:prstGeom prst="rect">
            <a:avLst/>
          </a:prstGeom>
        </p:spPr>
      </p:pic>
      <p:sp>
        <p:nvSpPr>
          <p:cNvPr id="8" name="Foliennummernplatzhalter 7"/>
          <p:cNvSpPr>
            <a:spLocks noGrp="1"/>
          </p:cNvSpPr>
          <p:nvPr>
            <p:ph type="sldNum" sz="quarter" idx="12"/>
          </p:nvPr>
        </p:nvSpPr>
        <p:spPr/>
        <p:txBody>
          <a:bodyPr/>
          <a:lstStyle/>
          <a:p>
            <a:fld id="{32263B9A-6057-4FDC-AA14-9B27240DEEAB}" type="slidenum">
              <a:rPr lang="de-DE" smtClean="0"/>
              <a:pPr/>
              <a:t>2</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22030" y="404664"/>
            <a:ext cx="8229600" cy="1512168"/>
          </a:xfrm>
        </p:spPr>
        <p:txBody>
          <a:bodyPr/>
          <a:lstStyle/>
          <a:p>
            <a:r>
              <a:rPr lang="de-DE" dirty="0" smtClean="0"/>
              <a:t>Die Mehrfachagentur</a:t>
            </a:r>
            <a:endParaRPr lang="de-DE" dirty="0"/>
          </a:p>
        </p:txBody>
      </p:sp>
      <p:sp>
        <p:nvSpPr>
          <p:cNvPr id="6" name="Untertitel 5"/>
          <p:cNvSpPr>
            <a:spLocks noGrp="1"/>
          </p:cNvSpPr>
          <p:nvPr>
            <p:ph type="subTitle" idx="1"/>
          </p:nvPr>
        </p:nvSpPr>
        <p:spPr>
          <a:xfrm>
            <a:off x="1403648" y="2348880"/>
            <a:ext cx="6912768" cy="3456384"/>
          </a:xfrm>
        </p:spPr>
        <p:txBody>
          <a:bodyPr/>
          <a:lstStyle/>
          <a:p>
            <a:pPr>
              <a:buFont typeface="Wingdings" pitchFamily="2" charset="2"/>
              <a:buChar char="§"/>
            </a:pPr>
            <a:r>
              <a:rPr lang="de-DE" dirty="0" smtClean="0"/>
              <a:t> Gründung 1985 in Berlin –Spandau</a:t>
            </a:r>
          </a:p>
          <a:p>
            <a:pPr>
              <a:buFont typeface="Wingdings" pitchFamily="2" charset="2"/>
              <a:buChar char="§"/>
            </a:pPr>
            <a:r>
              <a:rPr lang="de-DE" dirty="0" smtClean="0"/>
              <a:t> Stationen Charlottenburg, Treptow und seit 1999 Prenzlauer Berg</a:t>
            </a:r>
          </a:p>
          <a:p>
            <a:pPr>
              <a:buFont typeface="Wingdings" pitchFamily="2" charset="2"/>
              <a:buChar char="§"/>
            </a:pPr>
            <a:r>
              <a:rPr lang="de-DE" dirty="0" smtClean="0"/>
              <a:t> 40 Versicherungsgesellschaften</a:t>
            </a:r>
          </a:p>
          <a:p>
            <a:pPr>
              <a:buFont typeface="Wingdings" pitchFamily="2" charset="2"/>
              <a:buChar char="§"/>
            </a:pPr>
            <a:r>
              <a:rPr lang="de-DE" dirty="0" smtClean="0"/>
              <a:t>ca. 1250 Kunden</a:t>
            </a:r>
          </a:p>
          <a:p>
            <a:pPr>
              <a:buFont typeface="Wingdings" pitchFamily="2" charset="2"/>
              <a:buChar char="§"/>
            </a:pPr>
            <a:r>
              <a:rPr lang="de-DE" dirty="0" smtClean="0"/>
              <a:t>3700 verwaltete Verträge</a:t>
            </a:r>
          </a:p>
          <a:p>
            <a:pPr>
              <a:buFont typeface="Wingdings" pitchFamily="2" charset="2"/>
              <a:buChar char="§"/>
            </a:pPr>
            <a:endParaRPr lang="de-DE" dirty="0" smtClean="0"/>
          </a:p>
          <a:p>
            <a:pPr>
              <a:buFont typeface="Wingdings" pitchFamily="2" charset="2"/>
              <a:buChar char="§"/>
            </a:pPr>
            <a:endParaRPr lang="de-DE" dirty="0" smtClean="0"/>
          </a:p>
          <a:p>
            <a:pPr>
              <a:buFont typeface="Arial" pitchFamily="34" charset="0"/>
              <a:buChar char="•"/>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Aufgaben</a:t>
            </a:r>
            <a:r>
              <a:rPr lang="de-DE" sz="2800" dirty="0" smtClean="0"/>
              <a:t> </a:t>
            </a:r>
            <a:r>
              <a:rPr lang="de-DE" sz="3600" dirty="0" smtClean="0"/>
              <a:t>des Lotsen</a:t>
            </a:r>
            <a:r>
              <a:rPr lang="de-DE" dirty="0" smtClean="0"/>
              <a:t>	</a:t>
            </a:r>
            <a:endParaRPr lang="de-DE" dirty="0"/>
          </a:p>
        </p:txBody>
      </p:sp>
      <p:pic>
        <p:nvPicPr>
          <p:cNvPr id="1026" name="Picture 2"/>
          <p:cNvPicPr>
            <a:picLocks noGrp="1" noChangeAspect="1" noChangeArrowheads="1"/>
          </p:cNvPicPr>
          <p:nvPr>
            <p:ph sz="half" idx="1"/>
          </p:nvPr>
        </p:nvPicPr>
        <p:blipFill>
          <a:blip r:embed="rId3" cstate="print"/>
          <a:stretch>
            <a:fillRect/>
          </a:stretch>
        </p:blipFill>
        <p:spPr bwMode="auto">
          <a:xfrm>
            <a:off x="4932040" y="2636912"/>
            <a:ext cx="4038600" cy="2998645"/>
          </a:xfrm>
          <a:prstGeom prst="rect">
            <a:avLst/>
          </a:prstGeom>
          <a:noFill/>
          <a:ln w="9525">
            <a:noFill/>
            <a:miter lim="800000"/>
            <a:headEnd/>
            <a:tailEnd/>
          </a:ln>
        </p:spPr>
      </p:pic>
      <p:sp>
        <p:nvSpPr>
          <p:cNvPr id="7" name="Textplatzhalter 6"/>
          <p:cNvSpPr>
            <a:spLocks noGrp="1"/>
          </p:cNvSpPr>
          <p:nvPr>
            <p:ph sz="half" idx="2"/>
          </p:nvPr>
        </p:nvSpPr>
        <p:spPr>
          <a:xfrm>
            <a:off x="683568" y="4409728"/>
            <a:ext cx="4038600" cy="244827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de-DE" sz="2000" dirty="0" smtClean="0"/>
              <a:t>Klippen umschiffen</a:t>
            </a:r>
          </a:p>
          <a:p>
            <a:r>
              <a:rPr lang="de-DE" sz="2000" dirty="0" smtClean="0"/>
              <a:t>Sicheren  Hafen erreichen</a:t>
            </a:r>
          </a:p>
          <a:p>
            <a:r>
              <a:rPr lang="de-DE" sz="2000" dirty="0" smtClean="0"/>
              <a:t>Stürme  Versicherungsmarkt trotzen</a:t>
            </a:r>
          </a:p>
          <a:p>
            <a:r>
              <a:rPr lang="de-DE" sz="2000" dirty="0" smtClean="0">
                <a:solidFill>
                  <a:srgbClr val="FFC000"/>
                </a:solidFill>
              </a:rPr>
              <a:t>Nur die Versicherungen kaufen, die Sie wirklich brauchen!</a:t>
            </a:r>
            <a:endParaRPr lang="de-DE" sz="2000" dirty="0">
              <a:solidFill>
                <a:srgbClr val="FFC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683568" y="1268760"/>
            <a:ext cx="4057650" cy="2960370"/>
          </a:xfrm>
          <a:prstGeom prst="rect">
            <a:avLst/>
          </a:prstGeom>
          <a:noFill/>
          <a:ln w="9525">
            <a:noFill/>
            <a:miter lim="800000"/>
            <a:headEnd/>
            <a:tailEnd/>
          </a:ln>
        </p:spPr>
      </p:pic>
      <p:sp>
        <p:nvSpPr>
          <p:cNvPr id="6" name="Foliennummernplatzhalter 5"/>
          <p:cNvSpPr>
            <a:spLocks noGrp="1"/>
          </p:cNvSpPr>
          <p:nvPr>
            <p:ph type="sldNum" sz="quarter" idx="12"/>
          </p:nvPr>
        </p:nvSpPr>
        <p:spPr/>
        <p:txBody>
          <a:bodyPr/>
          <a:lstStyle/>
          <a:p>
            <a:fld id="{32263B9A-6057-4FDC-AA14-9B27240DEEAB}" type="slidenum">
              <a:rPr lang="de-DE" smtClean="0"/>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Versicherungschinesisch verstehen</a:t>
            </a:r>
            <a:endParaRPr lang="de-DE" dirty="0"/>
          </a:p>
        </p:txBody>
      </p:sp>
      <p:sp>
        <p:nvSpPr>
          <p:cNvPr id="3" name="Inhaltsplatzhalter 2"/>
          <p:cNvSpPr>
            <a:spLocks noGrp="1"/>
          </p:cNvSpPr>
          <p:nvPr>
            <p:ph idx="1"/>
          </p:nvPr>
        </p:nvSpPr>
        <p:spPr/>
        <p:txBody>
          <a:bodyPr/>
          <a:lstStyle/>
          <a:p>
            <a:r>
              <a:rPr lang="de-DE" i="1" dirty="0" smtClean="0"/>
              <a:t>  </a:t>
            </a:r>
            <a:br>
              <a:rPr lang="de-DE" i="1" dirty="0" smtClean="0"/>
            </a:br>
            <a:r>
              <a:rPr lang="de-DE" i="1" dirty="0" smtClean="0"/>
              <a:t> 保险 bǎoxiǎn</a:t>
            </a:r>
          </a:p>
          <a:p>
            <a:endParaRPr lang="de-DE" i="1" dirty="0" smtClean="0"/>
          </a:p>
          <a:p>
            <a:r>
              <a:rPr lang="de-DE" i="1" dirty="0" smtClean="0"/>
              <a:t/>
            </a:r>
            <a:br>
              <a:rPr lang="de-DE" i="1" dirty="0" smtClean="0"/>
            </a:br>
            <a:r>
              <a:rPr lang="de-DE" i="1" dirty="0" smtClean="0"/>
              <a:t>保险公司 bǎoxiǎn gōngsī</a:t>
            </a:r>
          </a:p>
          <a:p>
            <a:endParaRPr lang="de-DE" i="1" dirty="0" smtClean="0"/>
          </a:p>
          <a:p>
            <a:r>
              <a:rPr lang="de-DE" i="1" dirty="0" smtClean="0"/>
              <a:t/>
            </a:r>
            <a:br>
              <a:rPr lang="de-DE" i="1" dirty="0" smtClean="0"/>
            </a:br>
            <a:r>
              <a:rPr lang="de-DE" i="1" dirty="0" smtClean="0"/>
              <a:t>责任保险 zérèn bǎoxiǎn</a:t>
            </a:r>
            <a:br>
              <a:rPr lang="de-DE" i="1" dirty="0" smtClean="0"/>
            </a:br>
            <a:r>
              <a:rPr lang="de-DE" i="1" dirty="0" smtClean="0"/>
              <a:t/>
            </a:r>
            <a:br>
              <a:rPr lang="de-DE" i="1" dirty="0" smtClean="0"/>
            </a:br>
            <a:endParaRPr lang="de-DE" dirty="0"/>
          </a:p>
        </p:txBody>
      </p:sp>
      <p:sp>
        <p:nvSpPr>
          <p:cNvPr id="4" name="Foliennummernplatzhalter 3"/>
          <p:cNvSpPr>
            <a:spLocks noGrp="1"/>
          </p:cNvSpPr>
          <p:nvPr>
            <p:ph type="sldNum" sz="quarter" idx="12"/>
          </p:nvPr>
        </p:nvSpPr>
        <p:spPr/>
        <p:txBody>
          <a:bodyPr/>
          <a:lstStyle/>
          <a:p>
            <a:fld id="{32263B9A-6057-4FDC-AA14-9B27240DEEAB}" type="slidenum">
              <a:rPr lang="de-DE" smtClean="0"/>
              <a:pPr/>
              <a:t>5</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ransition spd="slow" advTm="12000">
    <p:cut/>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Chinesisch - Deutsch</a:t>
            </a:r>
            <a:endParaRPr lang="de-DE" dirty="0"/>
          </a:p>
        </p:txBody>
      </p:sp>
      <p:sp>
        <p:nvSpPr>
          <p:cNvPr id="3" name="Inhaltsplatzhalter 2"/>
          <p:cNvSpPr>
            <a:spLocks noGrp="1"/>
          </p:cNvSpPr>
          <p:nvPr>
            <p:ph idx="1"/>
          </p:nvPr>
        </p:nvSpPr>
        <p:spPr/>
        <p:txBody>
          <a:bodyPr/>
          <a:lstStyle/>
          <a:p>
            <a:r>
              <a:rPr lang="de-DE" i="1" dirty="0" smtClean="0"/>
              <a:t>保险 bǎoxiǎn    - Versicherung</a:t>
            </a:r>
          </a:p>
          <a:p>
            <a:endParaRPr lang="de-DE" i="1" dirty="0" smtClean="0"/>
          </a:p>
          <a:p>
            <a:r>
              <a:rPr lang="de-DE" i="1" dirty="0" smtClean="0"/>
              <a:t/>
            </a:r>
            <a:br>
              <a:rPr lang="de-DE" i="1" dirty="0" smtClean="0"/>
            </a:br>
            <a:r>
              <a:rPr lang="de-DE" i="1" dirty="0" smtClean="0"/>
              <a:t>保险公司 bǎoxiǎn gōngsī  - Versicherungsagentur</a:t>
            </a:r>
          </a:p>
          <a:p>
            <a:endParaRPr lang="de-DE" i="1" dirty="0" smtClean="0"/>
          </a:p>
          <a:p>
            <a:r>
              <a:rPr lang="de-DE" i="1" dirty="0" smtClean="0"/>
              <a:t/>
            </a:r>
            <a:br>
              <a:rPr lang="de-DE" i="1" dirty="0" smtClean="0"/>
            </a:br>
            <a:r>
              <a:rPr lang="de-DE" i="1" dirty="0" smtClean="0"/>
              <a:t>责任保险 zérèn bǎoxiǎn - Haftpflichtversicherung</a:t>
            </a:r>
            <a:br>
              <a:rPr lang="de-DE" i="1" dirty="0" smtClean="0"/>
            </a:br>
            <a:endParaRPr lang="de-DE" dirty="0"/>
          </a:p>
        </p:txBody>
      </p:sp>
      <p:sp>
        <p:nvSpPr>
          <p:cNvPr id="4" name="Foliennummernplatzhalter 3"/>
          <p:cNvSpPr>
            <a:spLocks noGrp="1"/>
          </p:cNvSpPr>
          <p:nvPr>
            <p:ph type="sldNum" sz="quarter" idx="12"/>
          </p:nvPr>
        </p:nvSpPr>
        <p:spPr/>
        <p:txBody>
          <a:bodyPr/>
          <a:lstStyle/>
          <a:p>
            <a:fld id="{32263B9A-6057-4FDC-AA14-9B27240DEEAB}" type="slidenum">
              <a:rPr lang="de-DE" smtClean="0"/>
              <a:pPr/>
              <a:t>6</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556792"/>
          </a:xfrm>
        </p:spPr>
        <p:txBody>
          <a:bodyPr>
            <a:normAutofit fontScale="90000"/>
          </a:bodyPr>
          <a:lstStyle/>
          <a:p>
            <a:r>
              <a:rPr lang="de-DE" dirty="0" smtClean="0"/>
              <a:t>Existentielle Gefahren</a:t>
            </a:r>
            <a:br>
              <a:rPr lang="de-DE" dirty="0" smtClean="0"/>
            </a:br>
            <a:r>
              <a:rPr lang="de-DE" dirty="0" smtClean="0"/>
              <a:t>aus der Natur</a:t>
            </a:r>
            <a:br>
              <a:rPr lang="de-DE" dirty="0" smtClean="0"/>
            </a:br>
            <a:endParaRPr lang="de-DE" dirty="0"/>
          </a:p>
        </p:txBody>
      </p:sp>
      <p:sp>
        <p:nvSpPr>
          <p:cNvPr id="7" name="Textplatzhalter 6"/>
          <p:cNvSpPr>
            <a:spLocks noGrp="1"/>
          </p:cNvSpPr>
          <p:nvPr>
            <p:ph type="body" idx="1"/>
          </p:nvPr>
        </p:nvSpPr>
        <p:spPr/>
        <p:txBody>
          <a:bodyPr/>
          <a:lstStyle/>
          <a:p>
            <a:r>
              <a:rPr lang="de-DE" dirty="0" smtClean="0"/>
              <a:t>Risiko	</a:t>
            </a:r>
            <a:endParaRPr lang="de-DE" dirty="0"/>
          </a:p>
        </p:txBody>
      </p:sp>
      <p:sp>
        <p:nvSpPr>
          <p:cNvPr id="8" name="Textplatzhalter 7"/>
          <p:cNvSpPr>
            <a:spLocks noGrp="1"/>
          </p:cNvSpPr>
          <p:nvPr>
            <p:ph type="body" sz="half" idx="3"/>
          </p:nvPr>
        </p:nvSpPr>
        <p:spPr/>
        <p:txBody>
          <a:bodyPr/>
          <a:lstStyle/>
          <a:p>
            <a:r>
              <a:rPr lang="de-DE" dirty="0" smtClean="0"/>
              <a:t>Folgen</a:t>
            </a:r>
          </a:p>
          <a:p>
            <a:endParaRPr lang="de-DE" dirty="0"/>
          </a:p>
        </p:txBody>
      </p:sp>
      <p:sp>
        <p:nvSpPr>
          <p:cNvPr id="3" name="Inhaltsplatzhalter 2"/>
          <p:cNvSpPr>
            <a:spLocks noGrp="1"/>
          </p:cNvSpPr>
          <p:nvPr>
            <p:ph sz="quarter" idx="2"/>
          </p:nvPr>
        </p:nvSpPr>
        <p:spPr/>
        <p:txBody>
          <a:bodyPr/>
          <a:lstStyle/>
          <a:p>
            <a:r>
              <a:rPr lang="de-DE" dirty="0" smtClean="0"/>
              <a:t>Feuer      </a:t>
            </a:r>
          </a:p>
          <a:p>
            <a:endParaRPr lang="de-DE" dirty="0" smtClean="0"/>
          </a:p>
          <a:p>
            <a:r>
              <a:rPr lang="de-DE" dirty="0" smtClean="0"/>
              <a:t>Wasser      </a:t>
            </a:r>
          </a:p>
          <a:p>
            <a:endParaRPr lang="de-DE" dirty="0" smtClean="0"/>
          </a:p>
          <a:p>
            <a:r>
              <a:rPr lang="de-DE" dirty="0" smtClean="0"/>
              <a:t>Sturm </a:t>
            </a:r>
          </a:p>
          <a:p>
            <a:endParaRPr lang="de-DE" dirty="0" smtClean="0"/>
          </a:p>
          <a:p>
            <a:r>
              <a:rPr lang="de-DE" dirty="0" smtClean="0"/>
              <a:t>Hagel</a:t>
            </a:r>
            <a:endParaRPr lang="de-DE" dirty="0"/>
          </a:p>
        </p:txBody>
      </p:sp>
      <p:sp>
        <p:nvSpPr>
          <p:cNvPr id="9" name="Inhaltsplatzhalter 8"/>
          <p:cNvSpPr>
            <a:spLocks noGrp="1"/>
          </p:cNvSpPr>
          <p:nvPr>
            <p:ph sz="quarter" idx="4"/>
          </p:nvPr>
        </p:nvSpPr>
        <p:spPr/>
        <p:txBody>
          <a:bodyPr>
            <a:normAutofit lnSpcReduction="10000"/>
          </a:bodyPr>
          <a:lstStyle/>
          <a:p>
            <a:r>
              <a:rPr lang="de-DE" dirty="0" smtClean="0"/>
              <a:t>Brände, Blitzschlag, Explosion, Implosion;</a:t>
            </a:r>
          </a:p>
          <a:p>
            <a:r>
              <a:rPr lang="de-DE" dirty="0" smtClean="0"/>
              <a:t>Starkregen, Überschwemmung, Rohrbruch;</a:t>
            </a:r>
          </a:p>
          <a:p>
            <a:r>
              <a:rPr lang="de-DE" dirty="0" smtClean="0"/>
              <a:t>Abgedeckte Dächer, Windbruch, entwurzelte Bäume;</a:t>
            </a:r>
          </a:p>
          <a:p>
            <a:r>
              <a:rPr lang="de-DE" dirty="0" smtClean="0"/>
              <a:t>Ernteverluste, Autoschäden.</a:t>
            </a:r>
          </a:p>
          <a:p>
            <a:endParaRPr lang="de-DE" dirty="0" smtClean="0"/>
          </a:p>
          <a:p>
            <a:endParaRPr lang="de-DE" dirty="0" smtClean="0"/>
          </a:p>
          <a:p>
            <a:endParaRPr lang="de-DE" dirty="0" smtClean="0"/>
          </a:p>
          <a:p>
            <a:endParaRPr lang="de-DE" dirty="0"/>
          </a:p>
        </p:txBody>
      </p:sp>
      <p:sp>
        <p:nvSpPr>
          <p:cNvPr id="10" name="Foliennummernplatzhalter 9"/>
          <p:cNvSpPr>
            <a:spLocks noGrp="1"/>
          </p:cNvSpPr>
          <p:nvPr>
            <p:ph type="sldNum" sz="quarter" idx="12"/>
          </p:nvPr>
        </p:nvSpPr>
        <p:spPr/>
        <p:txBody>
          <a:bodyPr/>
          <a:lstStyle/>
          <a:p>
            <a:fld id="{32263B9A-6057-4FDC-AA14-9B27240DEEAB}" type="slidenum">
              <a:rPr lang="de-DE" smtClean="0"/>
              <a:pPr/>
              <a:t>7</a:t>
            </a:fld>
            <a:endParaRPr lang="de-DE"/>
          </a:p>
        </p:txBody>
      </p:sp>
      <p:sp>
        <p:nvSpPr>
          <p:cNvPr id="12" name="Fußzeilenplatzhalter 11"/>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smtClean="0"/>
              <a:t>Existentielle Gefahren durch den Menschen</a:t>
            </a:r>
            <a:endParaRPr lang="de-DE" dirty="0"/>
          </a:p>
        </p:txBody>
      </p:sp>
      <p:sp>
        <p:nvSpPr>
          <p:cNvPr id="8" name="Inhaltsplatzhalter 7"/>
          <p:cNvSpPr>
            <a:spLocks noGrp="1"/>
          </p:cNvSpPr>
          <p:nvPr>
            <p:ph idx="1"/>
          </p:nvPr>
        </p:nvSpPr>
        <p:spPr/>
        <p:txBody>
          <a:bodyPr/>
          <a:lstStyle/>
          <a:p>
            <a:r>
              <a:rPr lang="de-DE" dirty="0" smtClean="0"/>
              <a:t>Ursache: Regeln menschlichen Zusammenlebens – Eigentumsrechte,</a:t>
            </a:r>
          </a:p>
          <a:p>
            <a:r>
              <a:rPr lang="de-DE" dirty="0" smtClean="0"/>
              <a:t>Menschliche Schwächen, Fahrlässigkeit</a:t>
            </a:r>
          </a:p>
          <a:p>
            <a:r>
              <a:rPr lang="de-DE" dirty="0" smtClean="0"/>
              <a:t>BGB § 823 –“ </a:t>
            </a:r>
            <a:r>
              <a:rPr lang="de-DE" dirty="0" smtClean="0">
                <a:solidFill>
                  <a:srgbClr val="FFC000"/>
                </a:solidFill>
              </a:rPr>
              <a:t>Wer vorsätzlich oder fahrlässig das Leben, den Körper, die Gesundheit, die Freiheit, das Eigentum oder ein sonstiges Recht eines anderen widerechtlich verletzt, ist dem anderen zum Ersatze des daraus entstandenen Schadens verpflichtet…“ </a:t>
            </a:r>
            <a:r>
              <a:rPr lang="de-DE" dirty="0" smtClean="0"/>
              <a:t>(</a:t>
            </a:r>
            <a:r>
              <a:rPr lang="de-DE" sz="2000" dirty="0" smtClean="0"/>
              <a:t>in unbegrenzter Höhe)</a:t>
            </a:r>
          </a:p>
          <a:p>
            <a:endParaRPr lang="de-DE" dirty="0" smtClean="0"/>
          </a:p>
          <a:p>
            <a:endParaRPr lang="de-DE" dirty="0"/>
          </a:p>
        </p:txBody>
      </p:sp>
      <p:sp>
        <p:nvSpPr>
          <p:cNvPr id="4" name="Foliennummernplatzhalter 3"/>
          <p:cNvSpPr>
            <a:spLocks noGrp="1"/>
          </p:cNvSpPr>
          <p:nvPr>
            <p:ph type="sldNum" sz="quarter" idx="12"/>
          </p:nvPr>
        </p:nvSpPr>
        <p:spPr/>
        <p:txBody>
          <a:bodyPr/>
          <a:lstStyle/>
          <a:p>
            <a:fld id="{32263B9A-6057-4FDC-AA14-9B27240DEEAB}" type="slidenum">
              <a:rPr lang="de-DE" smtClean="0"/>
              <a:pPr/>
              <a:t>8</a:t>
            </a:fld>
            <a:endParaRPr lang="de-DE"/>
          </a:p>
        </p:txBody>
      </p:sp>
      <p:sp>
        <p:nvSpPr>
          <p:cNvPr id="6" name="Fußzeilenplatzhalter 5"/>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Gewerbeversicherungen</a:t>
            </a:r>
            <a:endParaRPr lang="de-DE" sz="3600" dirty="0"/>
          </a:p>
        </p:txBody>
      </p:sp>
      <p:sp>
        <p:nvSpPr>
          <p:cNvPr id="5" name="Textplatzhalter 4"/>
          <p:cNvSpPr>
            <a:spLocks noGrp="1"/>
          </p:cNvSpPr>
          <p:nvPr>
            <p:ph type="body" idx="1"/>
          </p:nvPr>
        </p:nvSpPr>
        <p:spPr/>
        <p:txBody>
          <a:bodyPr>
            <a:normAutofit lnSpcReduction="10000"/>
          </a:bodyPr>
          <a:lstStyle/>
          <a:p>
            <a:r>
              <a:rPr lang="de-DE" dirty="0" smtClean="0"/>
              <a:t>Sicherheitsnetz für Unternehmen</a:t>
            </a:r>
            <a:endParaRPr lang="de-DE" dirty="0"/>
          </a:p>
        </p:txBody>
      </p:sp>
      <p:sp>
        <p:nvSpPr>
          <p:cNvPr id="6" name="Textplatzhalter 5"/>
          <p:cNvSpPr>
            <a:spLocks noGrp="1"/>
          </p:cNvSpPr>
          <p:nvPr>
            <p:ph type="body" sz="half" idx="3"/>
          </p:nvPr>
        </p:nvSpPr>
        <p:spPr/>
        <p:txBody>
          <a:bodyPr>
            <a:normAutofit fontScale="70000" lnSpcReduction="20000"/>
          </a:bodyPr>
          <a:lstStyle/>
          <a:p>
            <a:r>
              <a:rPr lang="de-DE" dirty="0" smtClean="0"/>
              <a:t>Existenzsicherung für unternehmen und Unternehmer	</a:t>
            </a:r>
            <a:endParaRPr lang="de-DE" dirty="0"/>
          </a:p>
        </p:txBody>
      </p:sp>
      <p:graphicFrame>
        <p:nvGraphicFramePr>
          <p:cNvPr id="8" name="Inhaltsplatzhalter 7"/>
          <p:cNvGraphicFramePr>
            <a:graphicFrameLocks noGrp="1"/>
          </p:cNvGraphicFramePr>
          <p:nvPr>
            <p:ph sz="quarter" idx="4"/>
          </p:nvPr>
        </p:nvGraphicFramePr>
        <p:xfrm>
          <a:off x="4572000" y="2564904"/>
          <a:ext cx="45720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sz="quarter" idx="2"/>
          </p:nvPr>
        </p:nvPicPr>
        <p:blipFill>
          <a:blip r:embed="rId7" cstate="print"/>
          <a:srcRect/>
          <a:stretch>
            <a:fillRect/>
          </a:stretch>
        </p:blipFill>
        <p:spPr bwMode="auto">
          <a:xfrm>
            <a:off x="539552" y="2780928"/>
            <a:ext cx="4176464" cy="3411286"/>
          </a:xfrm>
          <a:prstGeom prst="rect">
            <a:avLst/>
          </a:prstGeom>
          <a:noFill/>
          <a:ln w="9525">
            <a:noFill/>
            <a:miter lim="800000"/>
            <a:headEnd/>
            <a:tailEnd/>
          </a:ln>
        </p:spPr>
      </p:pic>
      <p:sp>
        <p:nvSpPr>
          <p:cNvPr id="9" name="Foliennummernplatzhalter 8"/>
          <p:cNvSpPr>
            <a:spLocks noGrp="1"/>
          </p:cNvSpPr>
          <p:nvPr>
            <p:ph type="sldNum" sz="quarter" idx="12"/>
          </p:nvPr>
        </p:nvSpPr>
        <p:spPr/>
        <p:txBody>
          <a:bodyPr/>
          <a:lstStyle/>
          <a:p>
            <a:fld id="{32263B9A-6057-4FDC-AA14-9B27240DEEAB}" type="slidenum">
              <a:rPr lang="de-DE" smtClean="0"/>
              <a:pPr/>
              <a:t>9</a:t>
            </a:fld>
            <a:endParaRPr lang="de-DE"/>
          </a:p>
        </p:txBody>
      </p:sp>
      <p:sp>
        <p:nvSpPr>
          <p:cNvPr id="11" name="Fußzeilenplatzhalter 10"/>
          <p:cNvSpPr>
            <a:spLocks noGrp="1"/>
          </p:cNvSpPr>
          <p:nvPr>
            <p:ph type="ftr" sz="quarter" idx="11"/>
          </p:nvPr>
        </p:nvSpPr>
        <p:spPr/>
        <p:txBody>
          <a:bodyPr/>
          <a:lstStyle/>
          <a:p>
            <a:r>
              <a:rPr lang="de-DE" smtClean="0"/>
              <a:t>Dr.Otto &amp; Partner Versicherungsvermittlungs-GmbH 15.09.2016</a:t>
            </a:r>
            <a:endParaRPr lang="de-D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330</Words>
  <Application>Microsoft Office PowerPoint</Application>
  <PresentationFormat>Bildschirmpräsentation (4:3)</PresentationFormat>
  <Paragraphs>127</Paragraphs>
  <Slides>13</Slides>
  <Notes>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Ananke</vt:lpstr>
      <vt:lpstr>Lotse für Versicherungen</vt:lpstr>
      <vt:lpstr>Unser Team und unsere Agentur</vt:lpstr>
      <vt:lpstr>Die Mehrfachagentur</vt:lpstr>
      <vt:lpstr>Aufgaben des Lotsen </vt:lpstr>
      <vt:lpstr>Versicherungschinesisch verstehen</vt:lpstr>
      <vt:lpstr>Chinesisch - Deutsch</vt:lpstr>
      <vt:lpstr>Existentielle Gefahren aus der Natur </vt:lpstr>
      <vt:lpstr>Existentielle Gefahren durch den Menschen</vt:lpstr>
      <vt:lpstr>Gewerbeversicherungen</vt:lpstr>
      <vt:lpstr>Versicherungen rund um die Immobilie</vt:lpstr>
      <vt:lpstr>Was sind Elementarschäden?</vt:lpstr>
      <vt:lpstr>Unser Service</vt:lpstr>
      <vt:lpstr>Vielen Dank für Ihre Aufmerksamkeit!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Lotse für Versicherungen</dc:title>
  <dc:creator>Wolfgang</dc:creator>
  <cp:lastModifiedBy>Wolfgang</cp:lastModifiedBy>
  <cp:revision>33</cp:revision>
  <dcterms:created xsi:type="dcterms:W3CDTF">2016-09-11T11:48:02Z</dcterms:created>
  <dcterms:modified xsi:type="dcterms:W3CDTF">2016-09-19T07:36:33Z</dcterms:modified>
</cp:coreProperties>
</file>